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8" r:id="rId4"/>
    <p:sldId id="257" r:id="rId5"/>
    <p:sldId id="262" r:id="rId6"/>
    <p:sldId id="259" r:id="rId7"/>
    <p:sldId id="267" r:id="rId8"/>
    <p:sldId id="263" r:id="rId9"/>
    <p:sldId id="265" r:id="rId10"/>
    <p:sldId id="266" r:id="rId11"/>
    <p:sldId id="258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D597-9619-4427-B927-8C5102E09C3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DF316-476A-4C8A-B4FF-0F975FFD22E2}">
      <dgm:prSet phldrT="[Текст]"/>
      <dgm:spPr/>
      <dgm:t>
        <a:bodyPr/>
        <a:lstStyle/>
        <a:p>
          <a:r>
            <a:rPr lang="ru-RU" dirty="0" smtClean="0"/>
            <a:t>Традиционные </a:t>
          </a:r>
          <a:endParaRPr lang="ru-RU" dirty="0"/>
        </a:p>
      </dgm:t>
    </dgm:pt>
    <dgm:pt modelId="{1A409212-42CB-4589-AB66-0E3C24A30135}" type="parTrans" cxnId="{9EED8229-E7F6-4352-96D5-ACDA7668C515}">
      <dgm:prSet/>
      <dgm:spPr/>
      <dgm:t>
        <a:bodyPr/>
        <a:lstStyle/>
        <a:p>
          <a:endParaRPr lang="ru-RU"/>
        </a:p>
      </dgm:t>
    </dgm:pt>
    <dgm:pt modelId="{9D457882-D3E9-4CB6-B724-5EB925434860}" type="sibTrans" cxnId="{9EED8229-E7F6-4352-96D5-ACDA7668C515}">
      <dgm:prSet/>
      <dgm:spPr/>
      <dgm:t>
        <a:bodyPr/>
        <a:lstStyle/>
        <a:p>
          <a:endParaRPr lang="ru-RU"/>
        </a:p>
      </dgm:t>
    </dgm:pt>
    <dgm:pt modelId="{488B4525-7981-4FB9-99CF-7D72849BAC55}">
      <dgm:prSet phldrT="[Текст]"/>
      <dgm:spPr/>
      <dgm:t>
        <a:bodyPr/>
        <a:lstStyle/>
        <a:p>
          <a:r>
            <a:rPr lang="ru-RU" dirty="0" smtClean="0"/>
            <a:t>Консультирование</a:t>
          </a:r>
          <a:endParaRPr lang="ru-RU" dirty="0"/>
        </a:p>
      </dgm:t>
    </dgm:pt>
    <dgm:pt modelId="{4FD4DBEF-81D5-43D5-A2F7-024911A7E284}" type="parTrans" cxnId="{965B62C0-EC5B-4BFB-9340-A56F23222E09}">
      <dgm:prSet/>
      <dgm:spPr/>
      <dgm:t>
        <a:bodyPr/>
        <a:lstStyle/>
        <a:p>
          <a:endParaRPr lang="ru-RU"/>
        </a:p>
      </dgm:t>
    </dgm:pt>
    <dgm:pt modelId="{D3671464-155B-45E9-A6D5-3C8255DE3D3F}" type="sibTrans" cxnId="{965B62C0-EC5B-4BFB-9340-A56F23222E09}">
      <dgm:prSet/>
      <dgm:spPr/>
      <dgm:t>
        <a:bodyPr/>
        <a:lstStyle/>
        <a:p>
          <a:endParaRPr lang="ru-RU"/>
        </a:p>
      </dgm:t>
    </dgm:pt>
    <dgm:pt modelId="{ECEEEFAF-ECBF-43D9-BEB1-E2A0AF0CF4BB}">
      <dgm:prSet phldrT="[Текст]"/>
      <dgm:spPr/>
      <dgm:t>
        <a:bodyPr/>
        <a:lstStyle/>
        <a:p>
          <a:r>
            <a:rPr lang="ru-RU" dirty="0" smtClean="0"/>
            <a:t>Наглядный материал</a:t>
          </a:r>
          <a:endParaRPr lang="ru-RU" dirty="0"/>
        </a:p>
      </dgm:t>
    </dgm:pt>
    <dgm:pt modelId="{BEC1F080-C801-4B9D-AA5C-2DE1028A7FB1}" type="parTrans" cxnId="{454A953B-96DF-4586-A561-42EFF8478B3D}">
      <dgm:prSet/>
      <dgm:spPr/>
      <dgm:t>
        <a:bodyPr/>
        <a:lstStyle/>
        <a:p>
          <a:endParaRPr lang="ru-RU"/>
        </a:p>
      </dgm:t>
    </dgm:pt>
    <dgm:pt modelId="{CB00415B-FD01-43DD-8A59-B8F52004DC4A}" type="sibTrans" cxnId="{454A953B-96DF-4586-A561-42EFF8478B3D}">
      <dgm:prSet/>
      <dgm:spPr/>
      <dgm:t>
        <a:bodyPr/>
        <a:lstStyle/>
        <a:p>
          <a:endParaRPr lang="ru-RU"/>
        </a:p>
      </dgm:t>
    </dgm:pt>
    <dgm:pt modelId="{830E5DF3-21CB-46C7-866D-DD5132829A27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640560AD-4D7D-4E60-A324-BA73E25CAB34}" type="parTrans" cxnId="{F1EB4680-2E15-40AF-AF1D-28C20FA94039}">
      <dgm:prSet/>
      <dgm:spPr/>
      <dgm:t>
        <a:bodyPr/>
        <a:lstStyle/>
        <a:p>
          <a:endParaRPr lang="ru-RU"/>
        </a:p>
      </dgm:t>
    </dgm:pt>
    <dgm:pt modelId="{02B11C32-B50C-4D01-B486-F81784575D85}" type="sibTrans" cxnId="{F1EB4680-2E15-40AF-AF1D-28C20FA94039}">
      <dgm:prSet/>
      <dgm:spPr/>
      <dgm:t>
        <a:bodyPr/>
        <a:lstStyle/>
        <a:p>
          <a:endParaRPr lang="ru-RU"/>
        </a:p>
      </dgm:t>
    </dgm:pt>
    <dgm:pt modelId="{11141797-3D84-43DA-B1C5-EE3D189536C4}">
      <dgm:prSet phldrT="[Текст]"/>
      <dgm:spPr/>
      <dgm:t>
        <a:bodyPr/>
        <a:lstStyle/>
        <a:p>
          <a:r>
            <a:rPr lang="ru-RU" dirty="0" smtClean="0"/>
            <a:t>Нетрадиционные</a:t>
          </a:r>
          <a:endParaRPr lang="ru-RU" dirty="0"/>
        </a:p>
      </dgm:t>
    </dgm:pt>
    <dgm:pt modelId="{8B6A8831-4A6D-4D8F-8F4F-3B171A386253}" type="parTrans" cxnId="{38A3F1D1-B990-4FA3-A21D-D0B66833A631}">
      <dgm:prSet/>
      <dgm:spPr/>
      <dgm:t>
        <a:bodyPr/>
        <a:lstStyle/>
        <a:p>
          <a:endParaRPr lang="ru-RU"/>
        </a:p>
      </dgm:t>
    </dgm:pt>
    <dgm:pt modelId="{050E6990-757C-41D2-A24D-5ACAD9E34D84}" type="sibTrans" cxnId="{38A3F1D1-B990-4FA3-A21D-D0B66833A631}">
      <dgm:prSet/>
      <dgm:spPr/>
      <dgm:t>
        <a:bodyPr/>
        <a:lstStyle/>
        <a:p>
          <a:endParaRPr lang="ru-RU"/>
        </a:p>
      </dgm:t>
    </dgm:pt>
    <dgm:pt modelId="{FFA8F3F6-B265-4142-AF84-700D8C49E0B7}">
      <dgm:prSet phldrT="[Текст]"/>
      <dgm:spPr/>
      <dgm:t>
        <a:bodyPr/>
        <a:lstStyle/>
        <a:p>
          <a:r>
            <a:rPr lang="ru-RU" dirty="0" smtClean="0"/>
            <a:t>«Театральный чемоданчик»</a:t>
          </a:r>
          <a:endParaRPr lang="ru-RU" dirty="0"/>
        </a:p>
      </dgm:t>
    </dgm:pt>
    <dgm:pt modelId="{0F478ED7-3C3E-4498-9796-AEB1B7E2EFE1}" type="parTrans" cxnId="{756BCECB-C449-41B7-945F-ED6F80004B13}">
      <dgm:prSet/>
      <dgm:spPr/>
      <dgm:t>
        <a:bodyPr/>
        <a:lstStyle/>
        <a:p>
          <a:endParaRPr lang="ru-RU"/>
        </a:p>
      </dgm:t>
    </dgm:pt>
    <dgm:pt modelId="{4AC3E963-26E1-4A7A-A103-6BADCDF3B416}" type="sibTrans" cxnId="{756BCECB-C449-41B7-945F-ED6F80004B13}">
      <dgm:prSet/>
      <dgm:spPr/>
      <dgm:t>
        <a:bodyPr/>
        <a:lstStyle/>
        <a:p>
          <a:endParaRPr lang="ru-RU"/>
        </a:p>
      </dgm:t>
    </dgm:pt>
    <dgm:pt modelId="{184DA858-8E04-40E3-A0E4-FC7817EC3F60}">
      <dgm:prSet phldrT="[Текст]"/>
      <dgm:spPr/>
      <dgm:t>
        <a:bodyPr/>
        <a:lstStyle/>
        <a:p>
          <a:r>
            <a:rPr lang="ru-RU" dirty="0" smtClean="0"/>
            <a:t>Родительский клуб «За руку с семьей»</a:t>
          </a:r>
          <a:endParaRPr lang="ru-RU" dirty="0"/>
        </a:p>
      </dgm:t>
    </dgm:pt>
    <dgm:pt modelId="{DFB1E995-1D12-43A6-AC4F-92CE4D85240B}" type="parTrans" cxnId="{CA5F4241-9111-48C8-A170-CD354423FBE8}">
      <dgm:prSet/>
      <dgm:spPr/>
      <dgm:t>
        <a:bodyPr/>
        <a:lstStyle/>
        <a:p>
          <a:endParaRPr lang="ru-RU"/>
        </a:p>
      </dgm:t>
    </dgm:pt>
    <dgm:pt modelId="{AF0FF065-7946-425D-9B42-DBF2E75C1085}" type="sibTrans" cxnId="{CA5F4241-9111-48C8-A170-CD354423FBE8}">
      <dgm:prSet/>
      <dgm:spPr/>
      <dgm:t>
        <a:bodyPr/>
        <a:lstStyle/>
        <a:p>
          <a:endParaRPr lang="ru-RU"/>
        </a:p>
      </dgm:t>
    </dgm:pt>
    <dgm:pt modelId="{C54510D2-4644-43F7-9623-58EC9D76107D}">
      <dgm:prSet phldrT="[Текст]"/>
      <dgm:spPr/>
      <dgm:t>
        <a:bodyPr/>
        <a:lstStyle/>
        <a:p>
          <a:r>
            <a:rPr lang="ru-RU" dirty="0" smtClean="0"/>
            <a:t>Родительский час «Читаем вместе»</a:t>
          </a:r>
          <a:endParaRPr lang="ru-RU" dirty="0"/>
        </a:p>
      </dgm:t>
    </dgm:pt>
    <dgm:pt modelId="{DE5C0F61-5F92-4437-8B6B-D8173D4AB11F}" type="parTrans" cxnId="{854070CF-6BB3-4A19-9D4D-8FBAD2D239BA}">
      <dgm:prSet/>
      <dgm:spPr/>
      <dgm:t>
        <a:bodyPr/>
        <a:lstStyle/>
        <a:p>
          <a:endParaRPr lang="ru-RU"/>
        </a:p>
      </dgm:t>
    </dgm:pt>
    <dgm:pt modelId="{D0FAD583-EE2D-4571-8AB8-CCB12EA21E6D}" type="sibTrans" cxnId="{854070CF-6BB3-4A19-9D4D-8FBAD2D239BA}">
      <dgm:prSet/>
      <dgm:spPr/>
      <dgm:t>
        <a:bodyPr/>
        <a:lstStyle/>
        <a:p>
          <a:endParaRPr lang="ru-RU"/>
        </a:p>
      </dgm:t>
    </dgm:pt>
    <dgm:pt modelId="{0D61B686-59AB-4F68-8035-E2923113878D}" type="pres">
      <dgm:prSet presAssocID="{1934D597-9619-4427-B927-8C5102E09C3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F416B55-E2BE-4674-8B6A-2D754DD7520F}" type="pres">
      <dgm:prSet presAssocID="{D77DF316-476A-4C8A-B4FF-0F975FFD22E2}" presName="root" presStyleCnt="0">
        <dgm:presLayoutVars>
          <dgm:chMax/>
          <dgm:chPref/>
        </dgm:presLayoutVars>
      </dgm:prSet>
      <dgm:spPr/>
    </dgm:pt>
    <dgm:pt modelId="{2B90112F-3634-4EF0-9A9F-5BF3C6C3DB0D}" type="pres">
      <dgm:prSet presAssocID="{D77DF316-476A-4C8A-B4FF-0F975FFD22E2}" presName="rootComposite" presStyleCnt="0">
        <dgm:presLayoutVars/>
      </dgm:prSet>
      <dgm:spPr/>
    </dgm:pt>
    <dgm:pt modelId="{310FDFC7-FB68-431B-A23A-E960F76B88ED}" type="pres">
      <dgm:prSet presAssocID="{D77DF316-476A-4C8A-B4FF-0F975FFD22E2}" presName="ParentAccent" presStyleLbl="alignNode1" presStyleIdx="0" presStyleCnt="2"/>
      <dgm:spPr/>
    </dgm:pt>
    <dgm:pt modelId="{25797797-5E11-4335-80C1-11280818B02B}" type="pres">
      <dgm:prSet presAssocID="{D77DF316-476A-4C8A-B4FF-0F975FFD22E2}" presName="ParentSmallAccent" presStyleLbl="fgAcc1" presStyleIdx="0" presStyleCnt="2"/>
      <dgm:spPr/>
    </dgm:pt>
    <dgm:pt modelId="{BF8E0244-065B-4A46-831F-5C72E32EA24E}" type="pres">
      <dgm:prSet presAssocID="{D77DF316-476A-4C8A-B4FF-0F975FFD22E2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6850-CC99-4D42-A530-150AC7FB8A31}" type="pres">
      <dgm:prSet presAssocID="{D77DF316-476A-4C8A-B4FF-0F975FFD22E2}" presName="childShape" presStyleCnt="0">
        <dgm:presLayoutVars>
          <dgm:chMax val="0"/>
          <dgm:chPref val="0"/>
        </dgm:presLayoutVars>
      </dgm:prSet>
      <dgm:spPr/>
    </dgm:pt>
    <dgm:pt modelId="{6DB469F7-8429-456E-9582-C1CAA649DC38}" type="pres">
      <dgm:prSet presAssocID="{488B4525-7981-4FB9-99CF-7D72849BAC55}" presName="childComposite" presStyleCnt="0">
        <dgm:presLayoutVars>
          <dgm:chMax val="0"/>
          <dgm:chPref val="0"/>
        </dgm:presLayoutVars>
      </dgm:prSet>
      <dgm:spPr/>
    </dgm:pt>
    <dgm:pt modelId="{8668BA9E-D336-43DA-A1CA-44EA3FA52599}" type="pres">
      <dgm:prSet presAssocID="{488B4525-7981-4FB9-99CF-7D72849BAC55}" presName="ChildAccent" presStyleLbl="solidFgAcc1" presStyleIdx="0" presStyleCnt="6"/>
      <dgm:spPr/>
    </dgm:pt>
    <dgm:pt modelId="{D9A412D0-A7D2-4D67-A864-09A81C5795A0}" type="pres">
      <dgm:prSet presAssocID="{488B4525-7981-4FB9-99CF-7D72849BAC55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F1ED0-F9EE-406C-9296-CB1B400574FC}" type="pres">
      <dgm:prSet presAssocID="{ECEEEFAF-ECBF-43D9-BEB1-E2A0AF0CF4BB}" presName="childComposite" presStyleCnt="0">
        <dgm:presLayoutVars>
          <dgm:chMax val="0"/>
          <dgm:chPref val="0"/>
        </dgm:presLayoutVars>
      </dgm:prSet>
      <dgm:spPr/>
    </dgm:pt>
    <dgm:pt modelId="{24CF7D5C-7948-4EBB-98B4-47121AB5AC9D}" type="pres">
      <dgm:prSet presAssocID="{ECEEEFAF-ECBF-43D9-BEB1-E2A0AF0CF4BB}" presName="ChildAccent" presStyleLbl="solidFgAcc1" presStyleIdx="1" presStyleCnt="6"/>
      <dgm:spPr/>
    </dgm:pt>
    <dgm:pt modelId="{1AEC9078-69A4-407B-BBF3-F4F79AE2CAF4}" type="pres">
      <dgm:prSet presAssocID="{ECEEEFAF-ECBF-43D9-BEB1-E2A0AF0CF4BB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43BE0-F64E-4F64-8551-971D99A9406C}" type="pres">
      <dgm:prSet presAssocID="{830E5DF3-21CB-46C7-866D-DD5132829A27}" presName="childComposite" presStyleCnt="0">
        <dgm:presLayoutVars>
          <dgm:chMax val="0"/>
          <dgm:chPref val="0"/>
        </dgm:presLayoutVars>
      </dgm:prSet>
      <dgm:spPr/>
    </dgm:pt>
    <dgm:pt modelId="{90F7DE54-6D03-45DD-A988-1E927CADEB6B}" type="pres">
      <dgm:prSet presAssocID="{830E5DF3-21CB-46C7-866D-DD5132829A27}" presName="ChildAccent" presStyleLbl="solidFgAcc1" presStyleIdx="2" presStyleCnt="6"/>
      <dgm:spPr/>
    </dgm:pt>
    <dgm:pt modelId="{835C6C77-9878-4D0D-833D-2A58DE887E39}" type="pres">
      <dgm:prSet presAssocID="{830E5DF3-21CB-46C7-866D-DD5132829A2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7E05C-08DA-4904-81FA-08C06F90BAD5}" type="pres">
      <dgm:prSet presAssocID="{11141797-3D84-43DA-B1C5-EE3D189536C4}" presName="root" presStyleCnt="0">
        <dgm:presLayoutVars>
          <dgm:chMax/>
          <dgm:chPref/>
        </dgm:presLayoutVars>
      </dgm:prSet>
      <dgm:spPr/>
    </dgm:pt>
    <dgm:pt modelId="{465CAF5E-83A2-4A35-8EBF-9D486E3D8B56}" type="pres">
      <dgm:prSet presAssocID="{11141797-3D84-43DA-B1C5-EE3D189536C4}" presName="rootComposite" presStyleCnt="0">
        <dgm:presLayoutVars/>
      </dgm:prSet>
      <dgm:spPr/>
    </dgm:pt>
    <dgm:pt modelId="{66000492-3BE2-42CB-9281-03F590E1D582}" type="pres">
      <dgm:prSet presAssocID="{11141797-3D84-43DA-B1C5-EE3D189536C4}" presName="ParentAccent" presStyleLbl="alignNode1" presStyleIdx="1" presStyleCnt="2"/>
      <dgm:spPr/>
    </dgm:pt>
    <dgm:pt modelId="{CDA0B0B2-0E0E-4E06-9230-6663409389CC}" type="pres">
      <dgm:prSet presAssocID="{11141797-3D84-43DA-B1C5-EE3D189536C4}" presName="ParentSmallAccent" presStyleLbl="fgAcc1" presStyleIdx="1" presStyleCnt="2"/>
      <dgm:spPr/>
    </dgm:pt>
    <dgm:pt modelId="{B4DA0F9B-D876-4B84-834F-D7CBD6C7C758}" type="pres">
      <dgm:prSet presAssocID="{11141797-3D84-43DA-B1C5-EE3D189536C4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AA2AF-12DF-4E9F-9195-4E82FB1F4C4A}" type="pres">
      <dgm:prSet presAssocID="{11141797-3D84-43DA-B1C5-EE3D189536C4}" presName="childShape" presStyleCnt="0">
        <dgm:presLayoutVars>
          <dgm:chMax val="0"/>
          <dgm:chPref val="0"/>
        </dgm:presLayoutVars>
      </dgm:prSet>
      <dgm:spPr/>
    </dgm:pt>
    <dgm:pt modelId="{37D9D2C2-291B-42F4-92D2-79FC46B9E9BC}" type="pres">
      <dgm:prSet presAssocID="{FFA8F3F6-B265-4142-AF84-700D8C49E0B7}" presName="childComposite" presStyleCnt="0">
        <dgm:presLayoutVars>
          <dgm:chMax val="0"/>
          <dgm:chPref val="0"/>
        </dgm:presLayoutVars>
      </dgm:prSet>
      <dgm:spPr/>
    </dgm:pt>
    <dgm:pt modelId="{DFB946DC-602D-4E54-AA82-F67627AEEB4B}" type="pres">
      <dgm:prSet presAssocID="{FFA8F3F6-B265-4142-AF84-700D8C49E0B7}" presName="ChildAccent" presStyleLbl="solidFgAcc1" presStyleIdx="3" presStyleCnt="6"/>
      <dgm:spPr/>
    </dgm:pt>
    <dgm:pt modelId="{CCA30EFB-D529-4531-B186-AF2AB9AC987B}" type="pres">
      <dgm:prSet presAssocID="{FFA8F3F6-B265-4142-AF84-700D8C49E0B7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8BF05-CE00-4D9F-8188-6414E77D2069}" type="pres">
      <dgm:prSet presAssocID="{184DA858-8E04-40E3-A0E4-FC7817EC3F60}" presName="childComposite" presStyleCnt="0">
        <dgm:presLayoutVars>
          <dgm:chMax val="0"/>
          <dgm:chPref val="0"/>
        </dgm:presLayoutVars>
      </dgm:prSet>
      <dgm:spPr/>
    </dgm:pt>
    <dgm:pt modelId="{317AF9BF-E30E-427B-B034-FCDD84AAC3E9}" type="pres">
      <dgm:prSet presAssocID="{184DA858-8E04-40E3-A0E4-FC7817EC3F60}" presName="ChildAccent" presStyleLbl="solidFgAcc1" presStyleIdx="4" presStyleCnt="6"/>
      <dgm:spPr/>
    </dgm:pt>
    <dgm:pt modelId="{3AFC856A-31F4-48D3-AE5E-E28DE378585C}" type="pres">
      <dgm:prSet presAssocID="{184DA858-8E04-40E3-A0E4-FC7817EC3F60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A6D0F-0B3E-415B-B8E0-7D424B3CFED6}" type="pres">
      <dgm:prSet presAssocID="{C54510D2-4644-43F7-9623-58EC9D76107D}" presName="childComposite" presStyleCnt="0">
        <dgm:presLayoutVars>
          <dgm:chMax val="0"/>
          <dgm:chPref val="0"/>
        </dgm:presLayoutVars>
      </dgm:prSet>
      <dgm:spPr/>
    </dgm:pt>
    <dgm:pt modelId="{C3F29615-CE9C-4E34-AA30-E309BB6B1352}" type="pres">
      <dgm:prSet presAssocID="{C54510D2-4644-43F7-9623-58EC9D76107D}" presName="ChildAccent" presStyleLbl="solidFgAcc1" presStyleIdx="5" presStyleCnt="6"/>
      <dgm:spPr/>
    </dgm:pt>
    <dgm:pt modelId="{D53CB58E-4391-4280-84A2-4CDBCBF54F28}" type="pres">
      <dgm:prSet presAssocID="{C54510D2-4644-43F7-9623-58EC9D76107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A0D6E-BB23-4570-B44B-4D9323D9CA79}" type="presOf" srcId="{C54510D2-4644-43F7-9623-58EC9D76107D}" destId="{D53CB58E-4391-4280-84A2-4CDBCBF54F28}" srcOrd="0" destOrd="0" presId="urn:microsoft.com/office/officeart/2008/layout/SquareAccentList"/>
    <dgm:cxn modelId="{CA5F4241-9111-48C8-A170-CD354423FBE8}" srcId="{11141797-3D84-43DA-B1C5-EE3D189536C4}" destId="{184DA858-8E04-40E3-A0E4-FC7817EC3F60}" srcOrd="1" destOrd="0" parTransId="{DFB1E995-1D12-43A6-AC4F-92CE4D85240B}" sibTransId="{AF0FF065-7946-425D-9B42-DBF2E75C1085}"/>
    <dgm:cxn modelId="{CD0D16DD-E32F-4479-BACC-2A636F60E974}" type="presOf" srcId="{830E5DF3-21CB-46C7-866D-DD5132829A27}" destId="{835C6C77-9878-4D0D-833D-2A58DE887E39}" srcOrd="0" destOrd="0" presId="urn:microsoft.com/office/officeart/2008/layout/SquareAccentList"/>
    <dgm:cxn modelId="{034B9BD7-FF7B-41FF-9079-A4D37951C5AA}" type="presOf" srcId="{D77DF316-476A-4C8A-B4FF-0F975FFD22E2}" destId="{BF8E0244-065B-4A46-831F-5C72E32EA24E}" srcOrd="0" destOrd="0" presId="urn:microsoft.com/office/officeart/2008/layout/SquareAccentList"/>
    <dgm:cxn modelId="{965B62C0-EC5B-4BFB-9340-A56F23222E09}" srcId="{D77DF316-476A-4C8A-B4FF-0F975FFD22E2}" destId="{488B4525-7981-4FB9-99CF-7D72849BAC55}" srcOrd="0" destOrd="0" parTransId="{4FD4DBEF-81D5-43D5-A2F7-024911A7E284}" sibTransId="{D3671464-155B-45E9-A6D5-3C8255DE3D3F}"/>
    <dgm:cxn modelId="{756BCECB-C449-41B7-945F-ED6F80004B13}" srcId="{11141797-3D84-43DA-B1C5-EE3D189536C4}" destId="{FFA8F3F6-B265-4142-AF84-700D8C49E0B7}" srcOrd="0" destOrd="0" parTransId="{0F478ED7-3C3E-4498-9796-AEB1B7E2EFE1}" sibTransId="{4AC3E963-26E1-4A7A-A103-6BADCDF3B416}"/>
    <dgm:cxn modelId="{88B28508-4330-4511-8730-3CD84F2D0313}" type="presOf" srcId="{184DA858-8E04-40E3-A0E4-FC7817EC3F60}" destId="{3AFC856A-31F4-48D3-AE5E-E28DE378585C}" srcOrd="0" destOrd="0" presId="urn:microsoft.com/office/officeart/2008/layout/SquareAccentList"/>
    <dgm:cxn modelId="{854070CF-6BB3-4A19-9D4D-8FBAD2D239BA}" srcId="{11141797-3D84-43DA-B1C5-EE3D189536C4}" destId="{C54510D2-4644-43F7-9623-58EC9D76107D}" srcOrd="2" destOrd="0" parTransId="{DE5C0F61-5F92-4437-8B6B-D8173D4AB11F}" sibTransId="{D0FAD583-EE2D-4571-8AB8-CCB12EA21E6D}"/>
    <dgm:cxn modelId="{454A953B-96DF-4586-A561-42EFF8478B3D}" srcId="{D77DF316-476A-4C8A-B4FF-0F975FFD22E2}" destId="{ECEEEFAF-ECBF-43D9-BEB1-E2A0AF0CF4BB}" srcOrd="1" destOrd="0" parTransId="{BEC1F080-C801-4B9D-AA5C-2DE1028A7FB1}" sibTransId="{CB00415B-FD01-43DD-8A59-B8F52004DC4A}"/>
    <dgm:cxn modelId="{38A3F1D1-B990-4FA3-A21D-D0B66833A631}" srcId="{1934D597-9619-4427-B927-8C5102E09C3A}" destId="{11141797-3D84-43DA-B1C5-EE3D189536C4}" srcOrd="1" destOrd="0" parTransId="{8B6A8831-4A6D-4D8F-8F4F-3B171A386253}" sibTransId="{050E6990-757C-41D2-A24D-5ACAD9E34D84}"/>
    <dgm:cxn modelId="{7D0B3C04-3A1E-4692-9209-19C4ECEFBAFF}" type="presOf" srcId="{11141797-3D84-43DA-B1C5-EE3D189536C4}" destId="{B4DA0F9B-D876-4B84-834F-D7CBD6C7C758}" srcOrd="0" destOrd="0" presId="urn:microsoft.com/office/officeart/2008/layout/SquareAccentList"/>
    <dgm:cxn modelId="{F1EB4680-2E15-40AF-AF1D-28C20FA94039}" srcId="{D77DF316-476A-4C8A-B4FF-0F975FFD22E2}" destId="{830E5DF3-21CB-46C7-866D-DD5132829A27}" srcOrd="2" destOrd="0" parTransId="{640560AD-4D7D-4E60-A324-BA73E25CAB34}" sibTransId="{02B11C32-B50C-4D01-B486-F81784575D85}"/>
    <dgm:cxn modelId="{1F7FC2FA-E4E3-4FA6-AA72-9673E03F5399}" type="presOf" srcId="{ECEEEFAF-ECBF-43D9-BEB1-E2A0AF0CF4BB}" destId="{1AEC9078-69A4-407B-BBF3-F4F79AE2CAF4}" srcOrd="0" destOrd="0" presId="urn:microsoft.com/office/officeart/2008/layout/SquareAccentList"/>
    <dgm:cxn modelId="{48C64A95-908A-4312-9379-8664E9A2A0AD}" type="presOf" srcId="{1934D597-9619-4427-B927-8C5102E09C3A}" destId="{0D61B686-59AB-4F68-8035-E2923113878D}" srcOrd="0" destOrd="0" presId="urn:microsoft.com/office/officeart/2008/layout/SquareAccentList"/>
    <dgm:cxn modelId="{9EED8229-E7F6-4352-96D5-ACDA7668C515}" srcId="{1934D597-9619-4427-B927-8C5102E09C3A}" destId="{D77DF316-476A-4C8A-B4FF-0F975FFD22E2}" srcOrd="0" destOrd="0" parTransId="{1A409212-42CB-4589-AB66-0E3C24A30135}" sibTransId="{9D457882-D3E9-4CB6-B724-5EB925434860}"/>
    <dgm:cxn modelId="{6161E70F-92BF-4F45-9C3B-C15773BD6DD6}" type="presOf" srcId="{FFA8F3F6-B265-4142-AF84-700D8C49E0B7}" destId="{CCA30EFB-D529-4531-B186-AF2AB9AC987B}" srcOrd="0" destOrd="0" presId="urn:microsoft.com/office/officeart/2008/layout/SquareAccentList"/>
    <dgm:cxn modelId="{F0702E31-966C-49CF-917F-599467F674C9}" type="presOf" srcId="{488B4525-7981-4FB9-99CF-7D72849BAC55}" destId="{D9A412D0-A7D2-4D67-A864-09A81C5795A0}" srcOrd="0" destOrd="0" presId="urn:microsoft.com/office/officeart/2008/layout/SquareAccentList"/>
    <dgm:cxn modelId="{3321807E-0890-47A6-8365-FEF578C2D7BC}" type="presParOf" srcId="{0D61B686-59AB-4F68-8035-E2923113878D}" destId="{CF416B55-E2BE-4674-8B6A-2D754DD7520F}" srcOrd="0" destOrd="0" presId="urn:microsoft.com/office/officeart/2008/layout/SquareAccentList"/>
    <dgm:cxn modelId="{5F4ACD94-8EE5-4560-9F19-9D6EC8BFE73E}" type="presParOf" srcId="{CF416B55-E2BE-4674-8B6A-2D754DD7520F}" destId="{2B90112F-3634-4EF0-9A9F-5BF3C6C3DB0D}" srcOrd="0" destOrd="0" presId="urn:microsoft.com/office/officeart/2008/layout/SquareAccentList"/>
    <dgm:cxn modelId="{F3E9C0B7-2E5C-4F8B-9A3C-F060A689570A}" type="presParOf" srcId="{2B90112F-3634-4EF0-9A9F-5BF3C6C3DB0D}" destId="{310FDFC7-FB68-431B-A23A-E960F76B88ED}" srcOrd="0" destOrd="0" presId="urn:microsoft.com/office/officeart/2008/layout/SquareAccentList"/>
    <dgm:cxn modelId="{0F252926-760A-4E8F-A766-78EE734CB210}" type="presParOf" srcId="{2B90112F-3634-4EF0-9A9F-5BF3C6C3DB0D}" destId="{25797797-5E11-4335-80C1-11280818B02B}" srcOrd="1" destOrd="0" presId="urn:microsoft.com/office/officeart/2008/layout/SquareAccentList"/>
    <dgm:cxn modelId="{EF371C75-9F32-4920-8EB8-32B35701DC56}" type="presParOf" srcId="{2B90112F-3634-4EF0-9A9F-5BF3C6C3DB0D}" destId="{BF8E0244-065B-4A46-831F-5C72E32EA24E}" srcOrd="2" destOrd="0" presId="urn:microsoft.com/office/officeart/2008/layout/SquareAccentList"/>
    <dgm:cxn modelId="{505C28FC-DDE0-41ED-9863-8C466775305E}" type="presParOf" srcId="{CF416B55-E2BE-4674-8B6A-2D754DD7520F}" destId="{4EAB6850-CC99-4D42-A530-150AC7FB8A31}" srcOrd="1" destOrd="0" presId="urn:microsoft.com/office/officeart/2008/layout/SquareAccentList"/>
    <dgm:cxn modelId="{E49B520B-5675-4573-A028-A1BE8A92C44C}" type="presParOf" srcId="{4EAB6850-CC99-4D42-A530-150AC7FB8A31}" destId="{6DB469F7-8429-456E-9582-C1CAA649DC38}" srcOrd="0" destOrd="0" presId="urn:microsoft.com/office/officeart/2008/layout/SquareAccentList"/>
    <dgm:cxn modelId="{441FEDC5-6FBC-47EA-9128-BF6FEF913838}" type="presParOf" srcId="{6DB469F7-8429-456E-9582-C1CAA649DC38}" destId="{8668BA9E-D336-43DA-A1CA-44EA3FA52599}" srcOrd="0" destOrd="0" presId="urn:microsoft.com/office/officeart/2008/layout/SquareAccentList"/>
    <dgm:cxn modelId="{127B61F3-ADD5-4DE4-A160-53C975C6880E}" type="presParOf" srcId="{6DB469F7-8429-456E-9582-C1CAA649DC38}" destId="{D9A412D0-A7D2-4D67-A864-09A81C5795A0}" srcOrd="1" destOrd="0" presId="urn:microsoft.com/office/officeart/2008/layout/SquareAccentList"/>
    <dgm:cxn modelId="{82B9DCF8-0746-4BEA-BE37-84A5ABD137F9}" type="presParOf" srcId="{4EAB6850-CC99-4D42-A530-150AC7FB8A31}" destId="{9E9F1ED0-F9EE-406C-9296-CB1B400574FC}" srcOrd="1" destOrd="0" presId="urn:microsoft.com/office/officeart/2008/layout/SquareAccentList"/>
    <dgm:cxn modelId="{6DD014CF-351C-43A9-B76B-CF19DEE5097C}" type="presParOf" srcId="{9E9F1ED0-F9EE-406C-9296-CB1B400574FC}" destId="{24CF7D5C-7948-4EBB-98B4-47121AB5AC9D}" srcOrd="0" destOrd="0" presId="urn:microsoft.com/office/officeart/2008/layout/SquareAccentList"/>
    <dgm:cxn modelId="{25C8C23D-766D-499A-9A4D-8A5BA8030C78}" type="presParOf" srcId="{9E9F1ED0-F9EE-406C-9296-CB1B400574FC}" destId="{1AEC9078-69A4-407B-BBF3-F4F79AE2CAF4}" srcOrd="1" destOrd="0" presId="urn:microsoft.com/office/officeart/2008/layout/SquareAccentList"/>
    <dgm:cxn modelId="{2721DBF7-7BA6-497C-9B8C-0C95B35FF21D}" type="presParOf" srcId="{4EAB6850-CC99-4D42-A530-150AC7FB8A31}" destId="{C9F43BE0-F64E-4F64-8551-971D99A9406C}" srcOrd="2" destOrd="0" presId="urn:microsoft.com/office/officeart/2008/layout/SquareAccentList"/>
    <dgm:cxn modelId="{9EAA63CD-F19B-40B6-97AF-E8B8A4C806FC}" type="presParOf" srcId="{C9F43BE0-F64E-4F64-8551-971D99A9406C}" destId="{90F7DE54-6D03-45DD-A988-1E927CADEB6B}" srcOrd="0" destOrd="0" presId="urn:microsoft.com/office/officeart/2008/layout/SquareAccentList"/>
    <dgm:cxn modelId="{C4B3033F-9D2E-41B4-8D46-639A3DDA8733}" type="presParOf" srcId="{C9F43BE0-F64E-4F64-8551-971D99A9406C}" destId="{835C6C77-9878-4D0D-833D-2A58DE887E39}" srcOrd="1" destOrd="0" presId="urn:microsoft.com/office/officeart/2008/layout/SquareAccentList"/>
    <dgm:cxn modelId="{9AA86F0B-3844-4DAE-925B-1CAC450BFBB5}" type="presParOf" srcId="{0D61B686-59AB-4F68-8035-E2923113878D}" destId="{E137E05C-08DA-4904-81FA-08C06F90BAD5}" srcOrd="1" destOrd="0" presId="urn:microsoft.com/office/officeart/2008/layout/SquareAccentList"/>
    <dgm:cxn modelId="{49DD5F6F-E78D-4DAD-9829-5069DAB2C945}" type="presParOf" srcId="{E137E05C-08DA-4904-81FA-08C06F90BAD5}" destId="{465CAF5E-83A2-4A35-8EBF-9D486E3D8B56}" srcOrd="0" destOrd="0" presId="urn:microsoft.com/office/officeart/2008/layout/SquareAccentList"/>
    <dgm:cxn modelId="{3CF6010B-93EB-4BA6-BBA6-06A0BF226F1B}" type="presParOf" srcId="{465CAF5E-83A2-4A35-8EBF-9D486E3D8B56}" destId="{66000492-3BE2-42CB-9281-03F590E1D582}" srcOrd="0" destOrd="0" presId="urn:microsoft.com/office/officeart/2008/layout/SquareAccentList"/>
    <dgm:cxn modelId="{C6692340-FB96-4484-8AC1-03D35F052FF8}" type="presParOf" srcId="{465CAF5E-83A2-4A35-8EBF-9D486E3D8B56}" destId="{CDA0B0B2-0E0E-4E06-9230-6663409389CC}" srcOrd="1" destOrd="0" presId="urn:microsoft.com/office/officeart/2008/layout/SquareAccentList"/>
    <dgm:cxn modelId="{9EBB7051-B7B6-41C0-8B01-79D9B1CBAE33}" type="presParOf" srcId="{465CAF5E-83A2-4A35-8EBF-9D486E3D8B56}" destId="{B4DA0F9B-D876-4B84-834F-D7CBD6C7C758}" srcOrd="2" destOrd="0" presId="urn:microsoft.com/office/officeart/2008/layout/SquareAccentList"/>
    <dgm:cxn modelId="{7A0877BF-5E12-45CE-8059-B2F567065833}" type="presParOf" srcId="{E137E05C-08DA-4904-81FA-08C06F90BAD5}" destId="{03DAA2AF-12DF-4E9F-9195-4E82FB1F4C4A}" srcOrd="1" destOrd="0" presId="urn:microsoft.com/office/officeart/2008/layout/SquareAccentList"/>
    <dgm:cxn modelId="{8D7EDE26-87B8-4162-923A-88A7A0BC6FF5}" type="presParOf" srcId="{03DAA2AF-12DF-4E9F-9195-4E82FB1F4C4A}" destId="{37D9D2C2-291B-42F4-92D2-79FC46B9E9BC}" srcOrd="0" destOrd="0" presId="urn:microsoft.com/office/officeart/2008/layout/SquareAccentList"/>
    <dgm:cxn modelId="{C00F8304-5D87-4C7A-A804-174FF1F21EDF}" type="presParOf" srcId="{37D9D2C2-291B-42F4-92D2-79FC46B9E9BC}" destId="{DFB946DC-602D-4E54-AA82-F67627AEEB4B}" srcOrd="0" destOrd="0" presId="urn:microsoft.com/office/officeart/2008/layout/SquareAccentList"/>
    <dgm:cxn modelId="{A9C9ADD9-E876-4F51-9293-AAE6FE86A2D8}" type="presParOf" srcId="{37D9D2C2-291B-42F4-92D2-79FC46B9E9BC}" destId="{CCA30EFB-D529-4531-B186-AF2AB9AC987B}" srcOrd="1" destOrd="0" presId="urn:microsoft.com/office/officeart/2008/layout/SquareAccentList"/>
    <dgm:cxn modelId="{0D694783-513B-45D1-AADA-31AF6BFA5C99}" type="presParOf" srcId="{03DAA2AF-12DF-4E9F-9195-4E82FB1F4C4A}" destId="{CB48BF05-CE00-4D9F-8188-6414E77D2069}" srcOrd="1" destOrd="0" presId="urn:microsoft.com/office/officeart/2008/layout/SquareAccentList"/>
    <dgm:cxn modelId="{0E920262-8950-4724-8805-9881581DCD42}" type="presParOf" srcId="{CB48BF05-CE00-4D9F-8188-6414E77D2069}" destId="{317AF9BF-E30E-427B-B034-FCDD84AAC3E9}" srcOrd="0" destOrd="0" presId="urn:microsoft.com/office/officeart/2008/layout/SquareAccentList"/>
    <dgm:cxn modelId="{510DE197-82D9-4D16-87FE-457AD36977FE}" type="presParOf" srcId="{CB48BF05-CE00-4D9F-8188-6414E77D2069}" destId="{3AFC856A-31F4-48D3-AE5E-E28DE378585C}" srcOrd="1" destOrd="0" presId="urn:microsoft.com/office/officeart/2008/layout/SquareAccentList"/>
    <dgm:cxn modelId="{FD5C8DAD-389E-4E15-9967-1C75ADFD0A2E}" type="presParOf" srcId="{03DAA2AF-12DF-4E9F-9195-4E82FB1F4C4A}" destId="{EF7A6D0F-0B3E-415B-B8E0-7D424B3CFED6}" srcOrd="2" destOrd="0" presId="urn:microsoft.com/office/officeart/2008/layout/SquareAccentList"/>
    <dgm:cxn modelId="{549454EC-E0A2-4308-B03B-704E26778B2E}" type="presParOf" srcId="{EF7A6D0F-0B3E-415B-B8E0-7D424B3CFED6}" destId="{C3F29615-CE9C-4E34-AA30-E309BB6B1352}" srcOrd="0" destOrd="0" presId="urn:microsoft.com/office/officeart/2008/layout/SquareAccentList"/>
    <dgm:cxn modelId="{E8770505-B6CB-45CB-B2FE-75B7EDAF746F}" type="presParOf" srcId="{EF7A6D0F-0B3E-415B-B8E0-7D424B3CFED6}" destId="{D53CB58E-4391-4280-84A2-4CDBCBF54F2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FDFC7-FB68-431B-A23A-E960F76B88ED}">
      <dsp:nvSpPr>
        <dsp:cNvPr id="0" name=""/>
        <dsp:cNvSpPr/>
      </dsp:nvSpPr>
      <dsp:spPr>
        <a:xfrm>
          <a:off x="1686" y="837603"/>
          <a:ext cx="3963233" cy="466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97797-5E11-4335-80C1-11280818B02B}">
      <dsp:nvSpPr>
        <dsp:cNvPr id="0" name=""/>
        <dsp:cNvSpPr/>
      </dsp:nvSpPr>
      <dsp:spPr>
        <a:xfrm>
          <a:off x="1686" y="1012713"/>
          <a:ext cx="291153" cy="29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E0244-065B-4A46-831F-5C72E32EA24E}">
      <dsp:nvSpPr>
        <dsp:cNvPr id="0" name=""/>
        <dsp:cNvSpPr/>
      </dsp:nvSpPr>
      <dsp:spPr>
        <a:xfrm>
          <a:off x="1686" y="0"/>
          <a:ext cx="3963233" cy="83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Традиционные </a:t>
          </a:r>
          <a:endParaRPr lang="ru-RU" sz="4000" kern="1200" dirty="0"/>
        </a:p>
      </dsp:txBody>
      <dsp:txXfrm>
        <a:off x="1686" y="0"/>
        <a:ext cx="3963233" cy="837603"/>
      </dsp:txXfrm>
    </dsp:sp>
    <dsp:sp modelId="{8668BA9E-D336-43DA-A1CA-44EA3FA52599}">
      <dsp:nvSpPr>
        <dsp:cNvPr id="0" name=""/>
        <dsp:cNvSpPr/>
      </dsp:nvSpPr>
      <dsp:spPr>
        <a:xfrm>
          <a:off x="1686" y="1691382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412D0-A7D2-4D67-A864-09A81C5795A0}">
      <dsp:nvSpPr>
        <dsp:cNvPr id="0" name=""/>
        <dsp:cNvSpPr/>
      </dsp:nvSpPr>
      <dsp:spPr>
        <a:xfrm>
          <a:off x="279112" y="1497624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Консультирование</a:t>
          </a:r>
          <a:endParaRPr lang="ru-RU" sz="1600" kern="1200" dirty="0"/>
        </a:p>
      </dsp:txBody>
      <dsp:txXfrm>
        <a:off x="279112" y="1497624"/>
        <a:ext cx="3685806" cy="678662"/>
      </dsp:txXfrm>
    </dsp:sp>
    <dsp:sp modelId="{24CF7D5C-7948-4EBB-98B4-47121AB5AC9D}">
      <dsp:nvSpPr>
        <dsp:cNvPr id="0" name=""/>
        <dsp:cNvSpPr/>
      </dsp:nvSpPr>
      <dsp:spPr>
        <a:xfrm>
          <a:off x="1686" y="2370045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C9078-69A4-407B-BBF3-F4F79AE2CAF4}">
      <dsp:nvSpPr>
        <dsp:cNvPr id="0" name=""/>
        <dsp:cNvSpPr/>
      </dsp:nvSpPr>
      <dsp:spPr>
        <a:xfrm>
          <a:off x="279112" y="2176287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Наглядный материал</a:t>
          </a:r>
          <a:endParaRPr lang="ru-RU" sz="1600" kern="1200" dirty="0"/>
        </a:p>
      </dsp:txBody>
      <dsp:txXfrm>
        <a:off x="279112" y="2176287"/>
        <a:ext cx="3685806" cy="678662"/>
      </dsp:txXfrm>
    </dsp:sp>
    <dsp:sp modelId="{90F7DE54-6D03-45DD-A988-1E927CADEB6B}">
      <dsp:nvSpPr>
        <dsp:cNvPr id="0" name=""/>
        <dsp:cNvSpPr/>
      </dsp:nvSpPr>
      <dsp:spPr>
        <a:xfrm>
          <a:off x="1686" y="3048708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C6C77-9878-4D0D-833D-2A58DE887E39}">
      <dsp:nvSpPr>
        <dsp:cNvPr id="0" name=""/>
        <dsp:cNvSpPr/>
      </dsp:nvSpPr>
      <dsp:spPr>
        <a:xfrm>
          <a:off x="279112" y="2854950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Родительские собрания</a:t>
          </a:r>
          <a:endParaRPr lang="ru-RU" sz="1600" kern="1200" dirty="0"/>
        </a:p>
      </dsp:txBody>
      <dsp:txXfrm>
        <a:off x="279112" y="2854950"/>
        <a:ext cx="3685806" cy="678662"/>
      </dsp:txXfrm>
    </dsp:sp>
    <dsp:sp modelId="{66000492-3BE2-42CB-9281-03F590E1D582}">
      <dsp:nvSpPr>
        <dsp:cNvPr id="0" name=""/>
        <dsp:cNvSpPr/>
      </dsp:nvSpPr>
      <dsp:spPr>
        <a:xfrm>
          <a:off x="4163080" y="837603"/>
          <a:ext cx="3963233" cy="466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0B0B2-0E0E-4E06-9230-6663409389CC}">
      <dsp:nvSpPr>
        <dsp:cNvPr id="0" name=""/>
        <dsp:cNvSpPr/>
      </dsp:nvSpPr>
      <dsp:spPr>
        <a:xfrm>
          <a:off x="4163080" y="1012713"/>
          <a:ext cx="291153" cy="29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0F9B-D876-4B84-834F-D7CBD6C7C758}">
      <dsp:nvSpPr>
        <dsp:cNvPr id="0" name=""/>
        <dsp:cNvSpPr/>
      </dsp:nvSpPr>
      <dsp:spPr>
        <a:xfrm>
          <a:off x="4163080" y="0"/>
          <a:ext cx="3963233" cy="83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Нетрадиционные</a:t>
          </a:r>
          <a:endParaRPr lang="ru-RU" sz="4000" kern="1200" dirty="0"/>
        </a:p>
      </dsp:txBody>
      <dsp:txXfrm>
        <a:off x="4163080" y="0"/>
        <a:ext cx="3963233" cy="837603"/>
      </dsp:txXfrm>
    </dsp:sp>
    <dsp:sp modelId="{DFB946DC-602D-4E54-AA82-F67627AEEB4B}">
      <dsp:nvSpPr>
        <dsp:cNvPr id="0" name=""/>
        <dsp:cNvSpPr/>
      </dsp:nvSpPr>
      <dsp:spPr>
        <a:xfrm>
          <a:off x="4163080" y="1691382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30EFB-D529-4531-B186-AF2AB9AC987B}">
      <dsp:nvSpPr>
        <dsp:cNvPr id="0" name=""/>
        <dsp:cNvSpPr/>
      </dsp:nvSpPr>
      <dsp:spPr>
        <a:xfrm>
          <a:off x="4440507" y="1497624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«Театральный чемоданчик»</a:t>
          </a:r>
          <a:endParaRPr lang="ru-RU" sz="1600" kern="1200" dirty="0"/>
        </a:p>
      </dsp:txBody>
      <dsp:txXfrm>
        <a:off x="4440507" y="1497624"/>
        <a:ext cx="3685806" cy="678662"/>
      </dsp:txXfrm>
    </dsp:sp>
    <dsp:sp modelId="{317AF9BF-E30E-427B-B034-FCDD84AAC3E9}">
      <dsp:nvSpPr>
        <dsp:cNvPr id="0" name=""/>
        <dsp:cNvSpPr/>
      </dsp:nvSpPr>
      <dsp:spPr>
        <a:xfrm>
          <a:off x="4163080" y="2370045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C856A-31F4-48D3-AE5E-E28DE378585C}">
      <dsp:nvSpPr>
        <dsp:cNvPr id="0" name=""/>
        <dsp:cNvSpPr/>
      </dsp:nvSpPr>
      <dsp:spPr>
        <a:xfrm>
          <a:off x="4440507" y="2176287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Родительский клуб «За руку с семьей»</a:t>
          </a:r>
          <a:endParaRPr lang="ru-RU" sz="1600" kern="1200" dirty="0"/>
        </a:p>
      </dsp:txBody>
      <dsp:txXfrm>
        <a:off x="4440507" y="2176287"/>
        <a:ext cx="3685806" cy="678662"/>
      </dsp:txXfrm>
    </dsp:sp>
    <dsp:sp modelId="{C3F29615-CE9C-4E34-AA30-E309BB6B1352}">
      <dsp:nvSpPr>
        <dsp:cNvPr id="0" name=""/>
        <dsp:cNvSpPr/>
      </dsp:nvSpPr>
      <dsp:spPr>
        <a:xfrm>
          <a:off x="4163080" y="3048708"/>
          <a:ext cx="291146" cy="29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CB58E-4391-4280-84A2-4CDBCBF54F28}">
      <dsp:nvSpPr>
        <dsp:cNvPr id="0" name=""/>
        <dsp:cNvSpPr/>
      </dsp:nvSpPr>
      <dsp:spPr>
        <a:xfrm>
          <a:off x="4440507" y="2854950"/>
          <a:ext cx="3685806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Родительский час «Читаем вместе»</a:t>
          </a:r>
          <a:endParaRPr lang="ru-RU" sz="1600" kern="1200" dirty="0"/>
        </a:p>
      </dsp:txBody>
      <dsp:txXfrm>
        <a:off x="4440507" y="2854950"/>
        <a:ext cx="3685806" cy="67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4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0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1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7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5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2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41BCCC0-B9AB-4D28-9C3D-5D6FCA41A81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8A36EC3-85E7-47C3-91C8-66EF551A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848" y="1024081"/>
            <a:ext cx="10509111" cy="848412"/>
          </a:xfrm>
        </p:spPr>
        <p:txBody>
          <a:bodyPr/>
          <a:lstStyle/>
          <a:p>
            <a:pPr algn="ctr"/>
            <a:r>
              <a:rPr lang="ru-RU" sz="4000" dirty="0" smtClean="0"/>
              <a:t>Конкурс «Читающая мама – читающая страна»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4" y="201121"/>
            <a:ext cx="11975184" cy="16459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3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>
          <a:xfrm>
            <a:off x="2875175" y="2758364"/>
            <a:ext cx="6172580" cy="34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1798" y="2084596"/>
            <a:ext cx="759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Номинация «Семейные традиции. Добрые сказки.»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6280" y="5553783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Осадчая С.К.,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воспитатель МБДОУ д/с № 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Документы\ДМИТРИЕВА\2022-2023\смотры-конкурсы\Читающая мама - читающая семья\номинация Семейные традиции. добрые сказки\IMG-20230330-WA0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/>
        </p:blipFill>
        <p:spPr bwMode="auto">
          <a:xfrm>
            <a:off x="9289625" y="4152813"/>
            <a:ext cx="2611429" cy="24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8" y="3029461"/>
            <a:ext cx="2584190" cy="23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Документы\ДМИТРИЕВА\2022-2023\смотры-конкурсы\Читающая мама - читающая семья\номинация Семейные традиции. добрые сказки\IMG-20230330-WA00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13001" b="10399"/>
          <a:stretch/>
        </p:blipFill>
        <p:spPr bwMode="auto">
          <a:xfrm>
            <a:off x="8506691" y="167251"/>
            <a:ext cx="3394363" cy="22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Документы\ДМИТРИЕВА\2022-2023\смотры-конкурсы\Читающая мама - читающая семья\номинация Семейные традиции. добрые сказки\IMG-20230330-WA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27" y="896831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Документы\ДМИТРИЕВА\2022-2023\смотры-конкурсы\Читающая мама - читающая семья\номинация Семейные традиции. добрые сказки\IMG-20230330-WA00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4" y="167252"/>
            <a:ext cx="3445163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окументы\ДМИТРИЕВА\2022-2023\смотры-конкурсы\Читающая мама - читающая семья\номинация Семейные традиции. добрые сказки\IMG-20230330-WA00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13001" b="10938"/>
          <a:stretch/>
        </p:blipFill>
        <p:spPr bwMode="auto">
          <a:xfrm>
            <a:off x="7080207" y="2206286"/>
            <a:ext cx="3394364" cy="22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Документы\ДМИТРИЕВА\2022-2023\смотры-конкурсы\Читающая мама - читающая семья\номинация Семейные традиции. добрые сказки\IMG-20230330-WA007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3937074"/>
            <a:ext cx="4765963" cy="26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493" y="1829852"/>
            <a:ext cx="5847271" cy="16581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Советы родителям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Как </a:t>
            </a:r>
            <a:r>
              <a:rPr lang="ru-RU" sz="2400" dirty="0">
                <a:solidFill>
                  <a:srgbClr val="C00000"/>
                </a:solidFill>
              </a:rPr>
              <a:t>приучить ребенка к чтению?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32591"/>
            <a:ext cx="8485042" cy="376618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Подавайте личный пример, читая книги.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Организуйте небольшую библиотеку дома с книгами для разного поколения.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Посещайте библиотеку вместе с ребенком.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Соотносите читаемое произведение с возрастом ребенка.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Выбирайте книги с яркими реалистичными иллюстрациями.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предоставьте ребенку Право выбора книги для чтения.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Читайте вместе с любимыми игрушками ребенка.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Обсуждайте </a:t>
            </a:r>
            <a:r>
              <a:rPr lang="ru-RU" dirty="0" smtClean="0">
                <a:solidFill>
                  <a:srgbClr val="002060"/>
                </a:solidFill>
              </a:rPr>
              <a:t>вместе с ребенком </a:t>
            </a:r>
            <a:r>
              <a:rPr lang="ru-RU" dirty="0">
                <a:solidFill>
                  <a:srgbClr val="002060"/>
                </a:solidFill>
              </a:rPr>
              <a:t>прочитанную книгу.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Спрячьте Сюрприз </a:t>
            </a:r>
            <a:r>
              <a:rPr lang="ru-RU" dirty="0">
                <a:solidFill>
                  <a:srgbClr val="002060"/>
                </a:solidFill>
              </a:rPr>
              <a:t>в </a:t>
            </a:r>
            <a:r>
              <a:rPr lang="ru-RU" dirty="0" smtClean="0">
                <a:solidFill>
                  <a:srgbClr val="002060"/>
                </a:solidFill>
              </a:rPr>
              <a:t>книге (красивая закладка, открытка).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Используйте дозированно электронные </a:t>
            </a:r>
            <a:r>
              <a:rPr lang="ru-RU" dirty="0">
                <a:solidFill>
                  <a:srgbClr val="002060"/>
                </a:solidFill>
              </a:rPr>
              <a:t>книги,</a:t>
            </a:r>
            <a:r>
              <a:rPr lang="en-US" dirty="0">
                <a:solidFill>
                  <a:srgbClr val="002060"/>
                </a:solidFill>
              </a:rPr>
              <a:t> QR-</a:t>
            </a:r>
            <a:r>
              <a:rPr lang="ru-RU" dirty="0">
                <a:solidFill>
                  <a:srgbClr val="002060"/>
                </a:solidFill>
              </a:rPr>
              <a:t>кодов, </a:t>
            </a:r>
            <a:r>
              <a:rPr lang="ru-RU" dirty="0" smtClean="0">
                <a:solidFill>
                  <a:srgbClr val="002060"/>
                </a:solidFill>
              </a:rPr>
              <a:t>технические новинки </a:t>
            </a:r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</a:t>
            </a:r>
            <a:r>
              <a:rPr lang="ru-RU" dirty="0">
                <a:solidFill>
                  <a:srgbClr val="002060"/>
                </a:solidFill>
              </a:rPr>
              <a:t>печатной </a:t>
            </a:r>
            <a:r>
              <a:rPr lang="ru-RU" dirty="0" smtClean="0">
                <a:solidFill>
                  <a:srgbClr val="002060"/>
                </a:solidFill>
              </a:rPr>
              <a:t>книги.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rot="1166758">
            <a:off x="5414227" y="606052"/>
            <a:ext cx="6809096" cy="3168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351297">
            <a:off x="6320981" y="1111449"/>
            <a:ext cx="503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дошкольном детстве важно не обучать детей технике чтения, а сформировать у них потребность в чтении книг. Положительное отношение к книге, к процессу чтения, воспитанное в дошкольном возрасте, станет фундаментом успешного обучения ребенка в школе. И книга станет добрым другом, советчиком и помощником ребенка на протяжении всей жизни.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0" l="0" r="100000">
                        <a14:foregroundMark x1="24902" y1="7422" x2="34106" y2="22266"/>
                        <a14:foregroundMark x1="17065" y1="17310" x2="25854" y2="26123"/>
                        <a14:foregroundMark x1="3442" y1="29150" x2="21729" y2="35181"/>
                        <a14:foregroundMark x1="3857" y1="42749" x2="17871" y2="44263"/>
                        <a14:foregroundMark x1="415" y1="56909" x2="19531" y2="53735"/>
                        <a14:foregroundMark x1="9082" y1="68579" x2="21997" y2="63379"/>
                        <a14:foregroundMark x1="44141" y1="5908" x2="46338" y2="19385"/>
                        <a14:foregroundMark x1="62964" y1="4541" x2="56641" y2="23096"/>
                        <a14:foregroundMark x1="74927" y1="13062" x2="66260" y2="24048"/>
                        <a14:foregroundMark x1="89624" y1="21313" x2="74243" y2="32568"/>
                        <a14:foregroundMark x1="93213" y1="33813" x2="80151" y2="38892"/>
                        <a14:foregroundMark x1="80981" y1="46729" x2="99390" y2="47974"/>
                        <a14:foregroundMark x1="81934" y1="56909" x2="94849" y2="60620"/>
                        <a14:foregroundMark x1="74512" y1="65430" x2="90601" y2="76709"/>
                        <a14:foregroundMark x1="69971" y1="72705" x2="79321" y2="83569"/>
                        <a14:foregroundMark x1="62549" y1="76978" x2="67773" y2="93750"/>
                        <a14:foregroundMark x1="53906" y1="77661" x2="53906" y2="91138"/>
                        <a14:foregroundMark x1="45239" y1="76563" x2="41260" y2="95947"/>
                        <a14:foregroundMark x1="36426" y1="75317" x2="30811" y2="87842"/>
                        <a14:foregroundMark x1="28320" y1="68579" x2="16235" y2="83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5" y="0"/>
            <a:ext cx="2722763" cy="27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472" y="1427017"/>
            <a:ext cx="5846618" cy="1995056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ети 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- повысился интерес </a:t>
            </a:r>
            <a:r>
              <a:rPr lang="ru-RU" sz="1900" dirty="0">
                <a:solidFill>
                  <a:srgbClr val="002060"/>
                </a:solidFill>
              </a:rPr>
              <a:t>к </a:t>
            </a:r>
            <a:r>
              <a:rPr lang="ru-RU" sz="1900" dirty="0" smtClean="0">
                <a:solidFill>
                  <a:srgbClr val="002060"/>
                </a:solidFill>
              </a:rPr>
              <a:t>книге;</a:t>
            </a:r>
          </a:p>
          <a:p>
            <a:pPr algn="just"/>
            <a:r>
              <a:rPr lang="ru-RU" sz="1900" dirty="0">
                <a:solidFill>
                  <a:srgbClr val="002060"/>
                </a:solidFill>
              </a:rPr>
              <a:t>-</a:t>
            </a:r>
            <a:r>
              <a:rPr lang="ru-RU" sz="1900" dirty="0" smtClean="0">
                <a:solidFill>
                  <a:srgbClr val="002060"/>
                </a:solidFill>
              </a:rPr>
              <a:t> расширился литературный </a:t>
            </a:r>
            <a:r>
              <a:rPr lang="ru-RU" sz="1900" dirty="0">
                <a:solidFill>
                  <a:srgbClr val="002060"/>
                </a:solidFill>
              </a:rPr>
              <a:t>опыт; </a:t>
            </a:r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- проявилась </a:t>
            </a:r>
            <a:r>
              <a:rPr lang="ru-RU" sz="1900" dirty="0">
                <a:solidFill>
                  <a:srgbClr val="002060"/>
                </a:solidFill>
              </a:rPr>
              <a:t>инициатива в создании авторской книги.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76109" y="3947941"/>
            <a:ext cx="54864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Родители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повысилась компетентность </a:t>
            </a:r>
            <a:r>
              <a:rPr lang="ru-RU" dirty="0">
                <a:solidFill>
                  <a:srgbClr val="002060"/>
                </a:solidFill>
              </a:rPr>
              <a:t>в вопросах воспитания грамотного читателя;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озрождается традиция </a:t>
            </a:r>
            <a:r>
              <a:rPr lang="ru-RU" dirty="0">
                <a:solidFill>
                  <a:srgbClr val="002060"/>
                </a:solidFill>
              </a:rPr>
              <a:t>семейного </a:t>
            </a:r>
            <a:r>
              <a:rPr lang="ru-RU" dirty="0" smtClean="0">
                <a:solidFill>
                  <a:srgbClr val="002060"/>
                </a:solidFill>
              </a:rPr>
              <a:t>чтения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91" y="3947801"/>
            <a:ext cx="54864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Педагоги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повысится </a:t>
            </a:r>
            <a:r>
              <a:rPr lang="ru-RU" dirty="0">
                <a:solidFill>
                  <a:srgbClr val="002060"/>
                </a:solidFill>
              </a:rPr>
              <a:t>компетентность </a:t>
            </a:r>
            <a:r>
              <a:rPr lang="ru-RU" dirty="0" smtClean="0">
                <a:solidFill>
                  <a:srgbClr val="002060"/>
                </a:solidFill>
              </a:rPr>
              <a:t>в вопросах технологий   чтения –восприятия  художественной литературы;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укрепились партнерские отношения с </a:t>
            </a:r>
            <a:r>
              <a:rPr lang="ru-RU" dirty="0">
                <a:solidFill>
                  <a:srgbClr val="002060"/>
                </a:solidFill>
              </a:rPr>
              <a:t>семьями </a:t>
            </a:r>
            <a:r>
              <a:rPr lang="ru-RU" dirty="0" smtClean="0">
                <a:solidFill>
                  <a:srgbClr val="002060"/>
                </a:solidFill>
              </a:rPr>
              <a:t>воспитанников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531" y="324930"/>
            <a:ext cx="2230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</a:rPr>
              <a:t>езультат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4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Цель: повышение </a:t>
            </a:r>
            <a:r>
              <a:rPr lang="ru-RU" sz="2000" dirty="0">
                <a:solidFill>
                  <a:srgbClr val="0070C0"/>
                </a:solidFill>
              </a:rPr>
              <a:t>статуса чтеца-взрослого </a:t>
            </a: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ребенка, </a:t>
            </a:r>
            <a:r>
              <a:rPr lang="ru-RU" sz="2000" dirty="0" smtClean="0">
                <a:solidFill>
                  <a:srgbClr val="0070C0"/>
                </a:solidFill>
              </a:rPr>
              <a:t>стимулирование </a:t>
            </a:r>
            <a:r>
              <a:rPr lang="ru-RU" sz="2000" dirty="0">
                <a:solidFill>
                  <a:srgbClr val="0070C0"/>
                </a:solidFill>
              </a:rPr>
              <a:t>читательской активности и </a:t>
            </a:r>
            <a:r>
              <a:rPr lang="ru-RU" sz="2000" dirty="0" smtClean="0">
                <a:solidFill>
                  <a:srgbClr val="0070C0"/>
                </a:solidFill>
              </a:rPr>
              <a:t>улучшение качества </a:t>
            </a:r>
            <a:r>
              <a:rPr lang="ru-RU" sz="2000" dirty="0">
                <a:solidFill>
                  <a:srgbClr val="0070C0"/>
                </a:solidFill>
              </a:rPr>
              <a:t>процесса чтения, </a:t>
            </a:r>
            <a:r>
              <a:rPr lang="ru-RU" sz="2000" dirty="0" smtClean="0">
                <a:solidFill>
                  <a:srgbClr val="0070C0"/>
                </a:solidFill>
              </a:rPr>
              <a:t>развитие </a:t>
            </a:r>
            <a:r>
              <a:rPr lang="ru-RU" sz="2000" dirty="0">
                <a:solidFill>
                  <a:srgbClr val="0070C0"/>
                </a:solidFill>
              </a:rPr>
              <a:t>культурной и читательской компетентности родителей (законных представителей), а также с целью формирования у подрастающего поколения высоких гражданских, духовно-нравственных и нравственно-патриотических ориентиров.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адачи: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 </a:t>
            </a:r>
            <a:r>
              <a:rPr lang="ru-RU" dirty="0">
                <a:solidFill>
                  <a:srgbClr val="0070C0"/>
                </a:solidFill>
              </a:rPr>
              <a:t>положительного имиджа читающей семьи, повышение родительской компетенции в области детского чтения;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популяризация книги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чтения </a:t>
            </a:r>
            <a:r>
              <a:rPr lang="ru-RU" dirty="0">
                <a:solidFill>
                  <a:srgbClr val="0070C0"/>
                </a:solidFill>
              </a:rPr>
              <a:t>среди воспитанников и их семей;</a:t>
            </a:r>
          </a:p>
          <a:p>
            <a:r>
              <a:rPr lang="ru-RU" dirty="0">
                <a:solidFill>
                  <a:srgbClr val="0070C0"/>
                </a:solidFill>
              </a:rPr>
              <a:t>стимулирование педагогов </a:t>
            </a:r>
            <a:r>
              <a:rPr lang="ru-RU" dirty="0" smtClean="0">
                <a:solidFill>
                  <a:srgbClr val="0070C0"/>
                </a:solidFill>
              </a:rPr>
              <a:t>ДОУ к </a:t>
            </a:r>
            <a:r>
              <a:rPr lang="ru-RU" dirty="0">
                <a:solidFill>
                  <a:srgbClr val="0070C0"/>
                </a:solidFill>
              </a:rPr>
              <a:t>использованию инновационных форм и методов привлечения детей и их родителей к чтению-восприятию художественной литературы и фольклора для формирования в ребенке предпосылок функционально грамотного читателя в будущем;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применение технологий </a:t>
            </a:r>
            <a:r>
              <a:rPr lang="ru-RU" dirty="0">
                <a:solidFill>
                  <a:srgbClr val="0070C0"/>
                </a:solidFill>
              </a:rPr>
              <a:t>активного слушания и </a:t>
            </a:r>
            <a:r>
              <a:rPr lang="ru-RU" dirty="0" smtClean="0">
                <a:solidFill>
                  <a:srgbClr val="0070C0"/>
                </a:solidFill>
              </a:rPr>
              <a:t>приобщение </a:t>
            </a:r>
            <a:r>
              <a:rPr lang="ru-RU" dirty="0">
                <a:solidFill>
                  <a:srgbClr val="0070C0"/>
                </a:solidFill>
              </a:rPr>
              <a:t>семьи к чтению;</a:t>
            </a:r>
          </a:p>
          <a:p>
            <a:r>
              <a:rPr lang="ru-RU" dirty="0">
                <a:solidFill>
                  <a:srgbClr val="0070C0"/>
                </a:solidFill>
              </a:rPr>
              <a:t>формирование базы лучшего инновационного опыта работы в сфере детского и семейного чтения;</a:t>
            </a:r>
          </a:p>
          <a:p>
            <a:r>
              <a:rPr lang="ru-RU" dirty="0">
                <a:solidFill>
                  <a:srgbClr val="0070C0"/>
                </a:solidFill>
              </a:rPr>
              <a:t>развитие новых форм сотрудничества </a:t>
            </a:r>
            <a:r>
              <a:rPr lang="ru-RU" dirty="0" smtClean="0">
                <a:solidFill>
                  <a:srgbClr val="0070C0"/>
                </a:solidFill>
              </a:rPr>
              <a:t>ДОУ с </a:t>
            </a:r>
            <a:r>
              <a:rPr lang="ru-RU" dirty="0">
                <a:solidFill>
                  <a:srgbClr val="0070C0"/>
                </a:solidFill>
              </a:rPr>
              <a:t>родительской общественностью.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20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7937"/>
            <a:ext cx="10772775" cy="1658198"/>
          </a:xfrm>
        </p:spPr>
        <p:txBody>
          <a:bodyPr/>
          <a:lstStyle/>
          <a:p>
            <a:pPr algn="ctr"/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4" name="AutoShape 4" descr="http://ds214.omsk.obr55.ru/files/2022/02/7d75b14bc5035dd2f39d7d606b6ed3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5" y="1268211"/>
            <a:ext cx="4698423" cy="341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64189"/>
            <a:ext cx="3549687" cy="34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https://duts3.ru/uploads/posts/2021-10/1635330898_5491518bb8c9e0a2a006d3c65c913fc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29" y="4133761"/>
            <a:ext cx="4621963" cy="230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760002">
            <a:off x="229596" y="3009291"/>
            <a:ext cx="161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дети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9802" y="3426425"/>
            <a:ext cx="24106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педагоги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874345">
            <a:off x="2955576" y="1774160"/>
            <a:ext cx="242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родители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473011">
            <a:off x="5691259" y="2383535"/>
            <a:ext cx="37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члены семьи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Формы работы с родителями по приобщению детей к художественной литературе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6226494"/>
              </p:ext>
            </p:extLst>
          </p:nvPr>
        </p:nvGraphicFramePr>
        <p:xfrm>
          <a:off x="1796330" y="1709482"/>
          <a:ext cx="8128000" cy="395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8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482"/>
            <a:ext cx="3735668" cy="5915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Технологии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Методы и приемы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465" y="2704551"/>
            <a:ext cx="7873455" cy="41534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Пересказ </a:t>
            </a:r>
            <a:r>
              <a:rPr lang="ru-RU" dirty="0">
                <a:solidFill>
                  <a:srgbClr val="002060"/>
                </a:solidFill>
              </a:rPr>
              <a:t>известной сказки с добавлением нового персонажа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 изменением </a:t>
            </a:r>
            <a:r>
              <a:rPr lang="ru-RU" dirty="0">
                <a:solidFill>
                  <a:srgbClr val="002060"/>
                </a:solidFill>
              </a:rPr>
              <a:t>конца сказки.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2. Сочинение </a:t>
            </a:r>
            <a:r>
              <a:rPr lang="ru-RU" dirty="0">
                <a:solidFill>
                  <a:srgbClr val="002060"/>
                </a:solidFill>
              </a:rPr>
              <a:t>новой сказки с персонажами известных сказок.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 Обсуждение </a:t>
            </a:r>
            <a:r>
              <a:rPr lang="ru-RU" dirty="0">
                <a:solidFill>
                  <a:srgbClr val="002060"/>
                </a:solidFill>
              </a:rPr>
              <a:t>произведений известных художников на тему сказок.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 Постановка </a:t>
            </a:r>
            <a:r>
              <a:rPr lang="ru-RU" dirty="0">
                <a:solidFill>
                  <a:srgbClr val="002060"/>
                </a:solidFill>
              </a:rPr>
              <a:t>театрализованных </a:t>
            </a:r>
            <a:r>
              <a:rPr lang="ru-RU" dirty="0" smtClean="0">
                <a:solidFill>
                  <a:srgbClr val="002060"/>
                </a:solidFill>
              </a:rPr>
              <a:t>представлений.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 Проектная </a:t>
            </a:r>
            <a:r>
              <a:rPr lang="ru-RU" dirty="0">
                <a:solidFill>
                  <a:srgbClr val="002060"/>
                </a:solidFill>
              </a:rPr>
              <a:t>деятельность.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6. Организация </a:t>
            </a:r>
            <a:r>
              <a:rPr lang="ru-RU" dirty="0">
                <a:solidFill>
                  <a:srgbClr val="002060"/>
                </a:solidFill>
              </a:rPr>
              <a:t>занятий-экскурсий в библиотеку.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7</a:t>
            </a:r>
            <a:r>
              <a:rPr lang="ru-RU" dirty="0" smtClean="0">
                <a:solidFill>
                  <a:srgbClr val="002060"/>
                </a:solidFill>
              </a:rPr>
              <a:t>. Книжные выставки.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8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Создание книг-самоделок, рукописных книг.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Лэпбук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10. </a:t>
            </a:r>
            <a:r>
              <a:rPr lang="ru-RU" dirty="0">
                <a:solidFill>
                  <a:srgbClr val="002060"/>
                </a:solidFill>
              </a:rPr>
              <a:t>Проведение интегрированных занятий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11. </a:t>
            </a:r>
            <a:r>
              <a:rPr lang="ru-RU" dirty="0">
                <a:solidFill>
                  <a:srgbClr val="002060"/>
                </a:solidFill>
              </a:rPr>
              <a:t>Путешествия по следам сказочных героев.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12. </a:t>
            </a:r>
            <a:r>
              <a:rPr lang="ru-RU" dirty="0">
                <a:solidFill>
                  <a:srgbClr val="002060"/>
                </a:solidFill>
              </a:rPr>
              <a:t>Литературные викторины.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0088" y="353482"/>
            <a:ext cx="7934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Технология продуктивного чтения - это образовательная технология, обеспечивающая полноценное восприятие текста читателем, активную читательскую позицию по отношению к тексту и его автору.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/>
          </a:p>
          <a:p>
            <a:pPr algn="r"/>
            <a:r>
              <a:rPr lang="ru-RU" i="1" dirty="0">
                <a:solidFill>
                  <a:srgbClr val="C00000"/>
                </a:solidFill>
              </a:rPr>
              <a:t> «Чтение-слушание это не умение озвучивать печатное слово, а восприятие текста на слух и его понимание (извлечение смысла, содержания)».</a:t>
            </a:r>
            <a:endParaRPr lang="ru-RU" dirty="0">
              <a:solidFill>
                <a:srgbClr val="C00000"/>
              </a:solidFill>
            </a:endParaRPr>
          </a:p>
          <a:p>
            <a:pPr algn="r"/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О.В. </a:t>
            </a:r>
            <a:r>
              <a:rPr lang="ru-RU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Чиндилова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8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120879"/>
            <a:ext cx="10772775" cy="7525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Создание условий для приобщения воспитанников к чтению-восприятию художественной литературы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76" y="900683"/>
            <a:ext cx="3352128" cy="251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r="6136" b="27835"/>
          <a:stretch/>
        </p:blipFill>
        <p:spPr>
          <a:xfrm>
            <a:off x="8685177" y="3469209"/>
            <a:ext cx="3296744" cy="3064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44" y="3068927"/>
            <a:ext cx="2598263" cy="3464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40" y="719734"/>
            <a:ext cx="4333276" cy="3249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:\Документы\ДМИТРИЕВА\2022-2023\смотры-конкурсы\Читающая мама - читающая семья\номинация Семейные традиции. добрые сказки\IMG-20230330-WA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0" y="719734"/>
            <a:ext cx="3061026" cy="40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2667" y="3414779"/>
            <a:ext cx="4383617" cy="3282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4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окументы\ДМИТРИЕВА\2022-2023\смотры-конкурсы\Читающая мама - читающая семья\номинация Семейные традиции. добрые сказки\IMG-20230330-WA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1" y="2137927"/>
            <a:ext cx="5317838" cy="39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окументы\ДМИТРИЕВА\2022-2023\смотры-конкурсы\Читающая мама - читающая семья\номинация Семейные традиции. добрые сказки\IMG-20230330-WA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4" y="517812"/>
            <a:ext cx="5350163" cy="40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8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Документы\ДМИТРИЕВА\2022-2023\смотры-конкурсы\Читающая мама - читающая семья\номинация Семейные традиции. добрые сказки\IMG-20230330-WA00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8661" r="3426" b="5428"/>
          <a:stretch/>
        </p:blipFill>
        <p:spPr bwMode="auto">
          <a:xfrm>
            <a:off x="3807132" y="477582"/>
            <a:ext cx="7730837" cy="36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Документы\ДМИТРИЕВА\2022-2023\смотры-конкурсы\Читающая мама - читающая семья\номинация Семейные традиции. добрые сказки\IMG-20230330-WA00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28914" r="26136" b="6692"/>
          <a:stretch/>
        </p:blipFill>
        <p:spPr bwMode="auto">
          <a:xfrm>
            <a:off x="1108364" y="3131127"/>
            <a:ext cx="6179128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:\Документы\ДМИТРИЕВА\2022-2023\смотры-конкурсы\Читающая мама - читающая семья\номинация Семейные традиции. добрые сказки\IMG-20230330-WA00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8080" b="23840"/>
          <a:stretch/>
        </p:blipFill>
        <p:spPr bwMode="auto">
          <a:xfrm>
            <a:off x="519591" y="477582"/>
            <a:ext cx="2855893" cy="28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Документы\ДМИТРИЕВА\2022-2023\смотры-конкурсы\Читающая мама - читающая семья\номинация Семейные традиции. добрые сказки\IMG-20230330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51" y="3810000"/>
            <a:ext cx="3518634" cy="26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12" y="137454"/>
            <a:ext cx="120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компетентности родителей в вопросах формирования предпосылок читательской грамотности дошкольников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1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Документы\ДМИТРИЕВА\2022-2023\смотры-конкурсы\Читающая мама - читающая семья\номинация Семейные традиции. добрые сказки\IMG-20230330-WA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540327"/>
            <a:ext cx="3916219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Документы\ДМИТРИЕВА\2022-2023\смотры-конкурсы\Читающая мама - читающая семья\номинация Семейные традиции. добрые сказки\IMG-20230330-WA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366655"/>
            <a:ext cx="399011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Документы\ДМИТРИЕВА\2022-2023\смотры-конкурсы\Читающая мама - читающая семья\номинация Семейные традиции. добрые сказки\IMG-20230330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4" y="2421081"/>
            <a:ext cx="3828474" cy="28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Документы\ДМИТРИЕВА\2022-2023\смотры-конкурсы\Читающая мама - читающая семья\номинация Семейные традиции. добрые сказки\IMG-20230330-WA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35" y="540327"/>
            <a:ext cx="3888508" cy="29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Документы\ДМИТРИЕВА\2022-2023\смотры-конкурсы\Читающая мама - читающая семья\номинация Семейные традиции. добрые сказки\IMG-20230330-WA00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5" y="3131128"/>
            <a:ext cx="3837713" cy="2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2060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619</TotalTime>
  <Words>344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Метрополия</vt:lpstr>
      <vt:lpstr>Конкурс «Читающая мама – читающая страна»</vt:lpstr>
      <vt:lpstr>Цель: повышение статуса чтеца-взрослого и ребенка, стимулирование читательской активности и улучшение качества процесса чтения, развитие культурной и читательской компетентности родителей (законных представителей), а также с целью формирования у подрастающего поколения высоких гражданских, духовно-нравственных и нравственно-патриотических ориентиров.  </vt:lpstr>
      <vt:lpstr>Участники проекта</vt:lpstr>
      <vt:lpstr>Формы работы с родителями по приобщению детей к художественной литературе</vt:lpstr>
      <vt:lpstr>Технологии      Методы и приемы   </vt:lpstr>
      <vt:lpstr>Создание условий для приобщения воспитанников к чтению-восприятию художественной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 Как приучить ребенка к чтению?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«Читающая мама – читающая страна»</dc:title>
  <dc:creator>ПК</dc:creator>
  <cp:lastModifiedBy>Влад</cp:lastModifiedBy>
  <cp:revision>26</cp:revision>
  <dcterms:created xsi:type="dcterms:W3CDTF">2023-03-30T07:21:28Z</dcterms:created>
  <dcterms:modified xsi:type="dcterms:W3CDTF">2023-03-30T19:31:17Z</dcterms:modified>
</cp:coreProperties>
</file>