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7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 prstMaterial="powder">
              <a:bevelB w="69850" h="69850" prst="divot"/>
              <a:extrusionClr>
                <a:schemeClr val="tx2">
                  <a:lumMod val="50000"/>
                </a:schemeClr>
              </a:extrusionClr>
              <a:contourClr>
                <a:schemeClr val="bg2">
                  <a:lumMod val="10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accent6"/>
              </a:contourClr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5D7B-45B7-4C92-9A31-54F58D02BD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43E2-37F7-449B-A315-01CCD46C8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9525">
            <a:solidFill>
              <a:schemeClr val="bg1"/>
            </a:solidFill>
            <a:prstDash val="solid"/>
          </a:ln>
          <a:solidFill>
            <a:schemeClr val="bg1"/>
          </a:solidFill>
          <a:effectLst>
            <a:outerShdw blurRad="88900" dist="38100" dir="2700000" algn="tl" rotWithShape="0">
              <a:schemeClr val="tx1">
                <a:alpha val="63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139" y="2444853"/>
            <a:ext cx="8562915" cy="29594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Муниципальный этап краевого конкурса </a:t>
            </a:r>
            <a:r>
              <a:rPr lang="ru-RU" sz="2800" dirty="0" smtClean="0"/>
              <a:t>среди образовательных организаций и индивидуальных предпринимателей, реализующих программы дошкольного образования, по пропаганде </a:t>
            </a:r>
            <a:r>
              <a:rPr lang="ru-RU" sz="2800" dirty="0"/>
              <a:t>ч</a:t>
            </a:r>
            <a:r>
              <a:rPr lang="ru-RU" sz="2800" dirty="0" smtClean="0"/>
              <a:t>тения-восприятия детской литературы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Читающая мама – читающая страна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в 2023 году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82" y="191574"/>
            <a:ext cx="8789772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УПРАВЛЕНИЕ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администрации муниципального образования </a:t>
            </a:r>
            <a:r>
              <a:rPr lang="ru-RU" sz="1400" dirty="0" err="1"/>
              <a:t>Тимашевский</a:t>
            </a:r>
            <a:r>
              <a:rPr lang="ru-RU" sz="1400" dirty="0"/>
              <a:t> район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Муниципальное бюджетное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«ЦЕНТР РАЗВИТИЯ ОБРАЗОВАНИЯ»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муниципального образования </a:t>
            </a:r>
            <a:r>
              <a:rPr lang="ru-RU" sz="1400" dirty="0" err="1"/>
              <a:t>Тимашевский</a:t>
            </a:r>
            <a:r>
              <a:rPr lang="ru-RU" sz="1400" dirty="0"/>
              <a:t> район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Муниципальное бюджетное дошкольное образовательное учреждение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 детский сад комбинированного вида № 3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муниципального образования </a:t>
            </a:r>
            <a:r>
              <a:rPr lang="ru-RU" sz="1400" dirty="0" err="1"/>
              <a:t>Тимашевский</a:t>
            </a:r>
            <a:r>
              <a:rPr lang="ru-RU" sz="1400" dirty="0"/>
              <a:t> район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9881" y="5404339"/>
            <a:ext cx="3715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Авторы:</a:t>
            </a:r>
          </a:p>
          <a:p>
            <a:pPr algn="r"/>
            <a:r>
              <a:rPr lang="ru-RU" sz="1600" dirty="0" err="1" smtClean="0"/>
              <a:t>Катлинская</a:t>
            </a:r>
            <a:r>
              <a:rPr lang="ru-RU" sz="1600" dirty="0" smtClean="0"/>
              <a:t> Елена Николаевна, музыкальный руководитель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 algn="r"/>
            <a:r>
              <a:rPr lang="ru-RU" sz="1600" dirty="0" smtClean="0"/>
              <a:t>Горбачева Екатерина Александровна, </a:t>
            </a:r>
            <a:r>
              <a:rPr lang="ru-RU" sz="1600" dirty="0" smtClean="0"/>
              <a:t>учитель-логопед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980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565560"/>
            <a:ext cx="8361406" cy="523387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Катлинская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 – музыкальный руководитель, стаж работы 6 лет.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 имеет высшее педагогическое образование. Педагог творческий, со своими взглядами и убеждениями о воспитание подрастающего поколения. В практической деятельности уделяет особое внимание нравственно-патриотическому воспитанию средствами музыки. Музыкальные произведения времен ВОВ способствуют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нравственных качеств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подрастающего поколения на героическом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прошлом, взращиванию в душах детей семян любви к Родине, гордости за героизм соотечественников.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Горбачева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Александровна – начинающий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5 лет, стаж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должности 3 месяца. Екатерина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имеет высшее образование на базе которого прошла профессиональную переподготовку по программе «Педагогика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психология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условиях ФГОС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«Логопедия».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свои знания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педагогической деятельности. Она трудолюбивый, добросовестный, знающий и творчески работающий педагог.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подготовка, тщательный отбор методов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привлечь дополнительный материал делают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общение с дошкольниками интересным, содержательным, воспитывающим.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 совместно реализуют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«Читающая мама-читающая страна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сочетая чтение-восприятие художественной литературы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музыкальными произведениями,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направленный которого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воспитание. Данное сочетание способствует более глубокому погружению в ситуацию, реалистичности литературного произведения.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статуса чтеца-взрослого и ребенка, стимулирования читательской  активности и улучшения качества процесса чтения, развития культурной и читательской компетентности родителей (законных представителей), педагогов, а также с целью формирования у подрастающего поколения высоких гражданских, духовно нравственных и нравственно-патриотических ориентиров.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Номинация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«Читаем о героях и подвигах»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94548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Цель: воспитание </a:t>
            </a:r>
            <a:r>
              <a:rPr lang="ru-RU" dirty="0"/>
              <a:t>в детях патриотических </a:t>
            </a:r>
            <a:r>
              <a:rPr lang="ru-RU" dirty="0" smtClean="0"/>
              <a:t>чувств, </a:t>
            </a:r>
            <a:r>
              <a:rPr lang="ru-RU" dirty="0"/>
              <a:t>любви к Родине, гордости за ее достижения, уверенности в том, что Россия –великая многонациональная страна с </a:t>
            </a:r>
            <a:r>
              <a:rPr lang="ru-RU" dirty="0" smtClean="0"/>
              <a:t>героическим </a:t>
            </a:r>
            <a:r>
              <a:rPr lang="ru-RU" dirty="0"/>
              <a:t>прошлым и счастливым будущим.</a:t>
            </a:r>
          </a:p>
        </p:txBody>
      </p:sp>
    </p:spTree>
    <p:extLst>
      <p:ext uri="{BB962C8B-B14F-4D97-AF65-F5344CB8AC3E}">
        <p14:creationId xmlns:p14="http://schemas.microsoft.com/office/powerpoint/2010/main" val="25012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725" y="695775"/>
            <a:ext cx="835819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Задачи: </a:t>
            </a:r>
          </a:p>
          <a:p>
            <a:pPr algn="just"/>
            <a:r>
              <a:rPr lang="ru-RU" sz="3200" dirty="0" smtClean="0"/>
              <a:t>Создание мини-библиотеки «Детям о войне».</a:t>
            </a:r>
          </a:p>
          <a:p>
            <a:pPr algn="just"/>
            <a:r>
              <a:rPr lang="ru-RU" sz="3200" dirty="0" smtClean="0"/>
              <a:t>Формирование </a:t>
            </a:r>
            <a:r>
              <a:rPr lang="ru-RU" sz="3200" dirty="0" smtClean="0"/>
              <a:t>представления о ВОВ у детей через чтение художественной </a:t>
            </a:r>
            <a:r>
              <a:rPr lang="ru-RU" sz="3200" dirty="0" smtClean="0"/>
              <a:t>литературы в сочетании с музыкальными произведениями.</a:t>
            </a:r>
            <a:endParaRPr lang="ru-RU" sz="3200" dirty="0" smtClean="0"/>
          </a:p>
          <a:p>
            <a:pPr algn="just"/>
            <a:r>
              <a:rPr lang="ru-RU" sz="3200" dirty="0"/>
              <a:t>Формирование заинтересованности родительского сообщества в возрождении лучших традиций семейного чтения. </a:t>
            </a:r>
          </a:p>
          <a:p>
            <a:pPr algn="just"/>
            <a:r>
              <a:rPr lang="ru-RU" sz="3200" dirty="0"/>
              <a:t>Т</a:t>
            </a:r>
            <a:r>
              <a:rPr lang="ru-RU" sz="3200" dirty="0" smtClean="0"/>
              <a:t>рансляция </a:t>
            </a:r>
            <a:r>
              <a:rPr lang="ru-RU" sz="3200" dirty="0"/>
              <a:t>в родительскую среду </a:t>
            </a:r>
            <a:r>
              <a:rPr lang="ru-RU" sz="3200" dirty="0" smtClean="0"/>
              <a:t>лучших практик материнского </a:t>
            </a:r>
            <a:r>
              <a:rPr lang="ru-RU" sz="3200" dirty="0" smtClean="0"/>
              <a:t>чтения, направленных на нравственно-патриотическое воспитание. </a:t>
            </a:r>
            <a:endParaRPr lang="ru-RU" sz="3200" dirty="0" smtClean="0"/>
          </a:p>
          <a:p>
            <a:pPr algn="just"/>
            <a:r>
              <a:rPr lang="ru-RU" sz="3200" dirty="0" smtClean="0"/>
              <a:t>Создание предметно-пространственной развивающей </a:t>
            </a:r>
            <a:r>
              <a:rPr lang="ru-RU" sz="3200" dirty="0"/>
              <a:t>среды, </a:t>
            </a:r>
            <a:r>
              <a:rPr lang="ru-RU" sz="3200" dirty="0" smtClean="0"/>
              <a:t> </a:t>
            </a:r>
            <a:r>
              <a:rPr lang="ru-RU" sz="3200" dirty="0"/>
              <a:t>музея боевой </a:t>
            </a:r>
            <a:r>
              <a:rPr lang="ru-RU" sz="3200" dirty="0" smtClean="0"/>
              <a:t>славы</a:t>
            </a:r>
            <a:r>
              <a:rPr lang="ru-RU" sz="3200" dirty="0" smtClean="0"/>
              <a:t> </a:t>
            </a:r>
            <a:r>
              <a:rPr lang="ru-RU" sz="3200" dirty="0" smtClean="0"/>
              <a:t>для формирования патриотических чувств дошкольников.</a:t>
            </a:r>
            <a:endParaRPr lang="ru-RU" sz="3200" dirty="0"/>
          </a:p>
          <a:p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32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Предметно-пространственная развивающая среда.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53" y="4464543"/>
            <a:ext cx="2935853" cy="220189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2" y="1690689"/>
            <a:ext cx="2046095" cy="2936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7474" r="16830"/>
          <a:stretch/>
        </p:blipFill>
        <p:spPr>
          <a:xfrm>
            <a:off x="2203265" y="2454876"/>
            <a:ext cx="3389894" cy="3110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37" y="1921166"/>
            <a:ext cx="3393671" cy="23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75" y="21781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 нравственно-патриотической направленности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4" y="3627546"/>
            <a:ext cx="2392049" cy="17940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207" y="1926123"/>
            <a:ext cx="3292917" cy="2469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3724">
            <a:off x="6774051" y="1759831"/>
            <a:ext cx="2513997" cy="1885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8611">
            <a:off x="5113281" y="2265289"/>
            <a:ext cx="2388476" cy="17913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09" y="3714469"/>
            <a:ext cx="2203737" cy="29383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97" y="4974682"/>
            <a:ext cx="2266509" cy="1769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84" y="4457421"/>
            <a:ext cx="2452165" cy="20717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4" y="1690689"/>
            <a:ext cx="2380607" cy="17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35" y="365126"/>
            <a:ext cx="87238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Мероприятий в рамках проекта «Читающая мама – читающая страна»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1598139"/>
            <a:ext cx="1647869" cy="21971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75" y="1617818"/>
            <a:ext cx="1852625" cy="2157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47" y="1598139"/>
            <a:ext cx="3284451" cy="2197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41" y="1598139"/>
            <a:ext cx="1676635" cy="2197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4758" r="23846" b="12508"/>
          <a:stretch/>
        </p:blipFill>
        <p:spPr>
          <a:xfrm>
            <a:off x="6131112" y="4435125"/>
            <a:ext cx="2839892" cy="2250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50" y="4850641"/>
            <a:ext cx="2535327" cy="19014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161" y="3917682"/>
            <a:ext cx="2001097" cy="16359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8" y="3910290"/>
            <a:ext cx="1739888" cy="1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222" y="622900"/>
            <a:ext cx="5912194" cy="52671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Читайте, люди, </a:t>
            </a:r>
            <a:r>
              <a:rPr lang="ru-RU" dirty="0"/>
              <a:t>книги о войне! </a:t>
            </a:r>
          </a:p>
          <a:p>
            <a:pPr marL="0" indent="0">
              <a:buNone/>
            </a:pPr>
            <a:r>
              <a:rPr lang="ru-RU" dirty="0"/>
              <a:t>Не бойтесь слез, и горечи, и страха  </a:t>
            </a:r>
          </a:p>
          <a:p>
            <a:pPr marL="0" indent="0">
              <a:buNone/>
            </a:pPr>
            <a:r>
              <a:rPr lang="ru-RU" dirty="0"/>
              <a:t>Читайте, люди, книги о войне </a:t>
            </a:r>
          </a:p>
          <a:p>
            <a:pPr marL="0" indent="0">
              <a:buNone/>
            </a:pPr>
            <a:r>
              <a:rPr lang="ru-RU" dirty="0"/>
              <a:t>И не стыдитесь горевать и плакать. </a:t>
            </a:r>
          </a:p>
          <a:p>
            <a:pPr marL="0" indent="0">
              <a:buNone/>
            </a:pPr>
            <a:r>
              <a:rPr lang="ru-RU" dirty="0"/>
              <a:t>Ведь те, кого не стало за войну, </a:t>
            </a:r>
          </a:p>
          <a:p>
            <a:pPr marL="0" indent="0">
              <a:buNone/>
            </a:pPr>
            <a:r>
              <a:rPr lang="ru-RU" dirty="0"/>
              <a:t>Кого сожгли, убили, растоптали, </a:t>
            </a:r>
          </a:p>
          <a:p>
            <a:pPr marL="0" indent="0">
              <a:buNone/>
            </a:pPr>
            <a:r>
              <a:rPr lang="ru-RU" dirty="0"/>
              <a:t>Они за нас, за наши жизни пали </a:t>
            </a:r>
          </a:p>
          <a:p>
            <a:pPr marL="0" indent="0">
              <a:buNone/>
            </a:pPr>
            <a:r>
              <a:rPr lang="ru-RU" dirty="0"/>
              <a:t>И то, что живы мы, а не они </a:t>
            </a:r>
          </a:p>
          <a:p>
            <a:pPr marL="0" indent="0">
              <a:buNone/>
            </a:pPr>
            <a:r>
              <a:rPr lang="ru-RU" dirty="0"/>
              <a:t>Случайности жестокая примета. </a:t>
            </a:r>
          </a:p>
          <a:p>
            <a:pPr marL="0" indent="0">
              <a:buNone/>
            </a:pPr>
            <a:r>
              <a:rPr lang="ru-RU" dirty="0"/>
              <a:t>Храните в душах вечные огни </a:t>
            </a:r>
          </a:p>
          <a:p>
            <a:pPr marL="0" indent="0">
              <a:buNone/>
            </a:pPr>
            <a:r>
              <a:rPr lang="ru-RU" dirty="0"/>
              <a:t>И дорожите их горчайшим светом.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4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175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Office Theme</vt:lpstr>
      <vt:lpstr>Муниципальный этап краевого конкурса среди образовательных организаций и индивидуальных предпринимателей, реализующих программы дошкольного образования, по пропаганде чтения-восприятия детской литературы  «Читающая мама – читающая страна» в 2023 году</vt:lpstr>
      <vt:lpstr>Презентация PowerPoint</vt:lpstr>
      <vt:lpstr>Номинация  «Читаем о героях и подвигах»</vt:lpstr>
      <vt:lpstr>Презентация PowerPoint</vt:lpstr>
      <vt:lpstr>Предметно-пространственная развивающая среда.</vt:lpstr>
      <vt:lpstr>Мероприятия нравственно-патриотической направленности</vt:lpstr>
      <vt:lpstr>Мероприятий в рамках проекта «Читающая мама – читающая страна»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ПК</cp:lastModifiedBy>
  <cp:revision>38</cp:revision>
  <dcterms:created xsi:type="dcterms:W3CDTF">2018-04-28T06:32:59Z</dcterms:created>
  <dcterms:modified xsi:type="dcterms:W3CDTF">2023-03-29T08:57:17Z</dcterms:modified>
</cp:coreProperties>
</file>