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57" r:id="rId3"/>
    <p:sldId id="291" r:id="rId4"/>
    <p:sldId id="290" r:id="rId5"/>
    <p:sldId id="258" r:id="rId6"/>
    <p:sldId id="259" r:id="rId7"/>
    <p:sldId id="261" r:id="rId8"/>
    <p:sldId id="263" r:id="rId9"/>
    <p:sldId id="292" r:id="rId10"/>
  </p:sldIdLst>
  <p:sldSz cx="12801600" cy="9601200" type="A3"/>
  <p:notesSz cx="9144000" cy="6858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17" autoAdjust="0"/>
  </p:normalViewPr>
  <p:slideViewPr>
    <p:cSldViewPr>
      <p:cViewPr varScale="1">
        <p:scale>
          <a:sx n="78" d="100"/>
          <a:sy n="78" d="100"/>
        </p:scale>
        <p:origin x="-1644" y="-10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180C-024F-4870-A3B6-8C524A2F2137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171B0-8919-4F26-AA4E-79B1BFC5F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41E5-F977-402A-A60C-7EA2B030136A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65E7-918C-4B27-9E38-66015C2C3550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C14-AE94-4374-BCF9-DEEED5AD1C61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949F-FD3C-4729-9681-C888113FC0FF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B82-59C7-4033-949C-33785D7BCC13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9975-40BA-496C-A72A-299C1752ECA9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7394-EE7C-430F-95F0-3EBF5C4E7403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A496-B3E2-44CD-B0F6-A8E5C65C6D54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7C4-CBFB-4FA3-B5E7-20093E6B00CF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9338-EEC8-4FDD-AC7E-5274322E1D72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7D90-7D1F-4372-A56C-8BE152669F71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D6B4-A1C5-4666-B0EC-77D690B5307F}" type="datetime1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74" y="585758"/>
            <a:ext cx="10858576" cy="157163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00B050"/>
                </a:solidFill>
                <a:latin typeface="Monotype Corsiva" pitchFamily="66" charset="0"/>
              </a:rPr>
              <a:t>Мастер-класс по изготовлению пальчикового театра «Три медведя»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2248" y="3443278"/>
            <a:ext cx="9397708" cy="570941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из опыта работы воспитателя МБДОУ </a:t>
            </a:r>
            <a:r>
              <a:rPr lang="ru-RU" sz="3600" i="1" dirty="0" err="1" smtClean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/с №3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Горбачевой Е.А.</a:t>
            </a:r>
            <a:endParaRPr lang="ru-RU" sz="36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208" y="1"/>
            <a:ext cx="10900756" cy="18716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Разогреваем торцевой гаечный ключ на огне, и проделываем отверстие в нижней части </a:t>
            </a:r>
            <a:br>
              <a:rPr lang="ru-RU" sz="4000" dirty="0" smtClean="0"/>
            </a:br>
            <a:r>
              <a:rPr lang="ru-RU" sz="4000" dirty="0" err="1" smtClean="0"/>
              <a:t>киндер-яйца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052" name="AutoShape 4" descr="https://apf.mail.ru/cgi-bin/readmsg/20190311_193743.jpg?id=15527521880000000245%3B0%3B1&amp;x-email=e.gor8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pf.mail.ru/cgi-bin/readmsg/20190311_193743.jpg?id=15527521880000000245%3B0%3B1&amp;x-email=e.gor8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pf.mail.ru/cgi-bin/readmsg/20190311_193743.jpg?id=15527521880000000245%3B0%3B1&amp;x-email=e.gor8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Загрузки\20190311_193743 (1).jpg"/>
          <p:cNvPicPr>
            <a:picLocks noChangeAspect="1" noChangeArrowheads="1"/>
          </p:cNvPicPr>
          <p:nvPr/>
        </p:nvPicPr>
        <p:blipFill>
          <a:blip r:embed="rId2" cstate="print"/>
          <a:srcRect l="-94" t="-2672" r="-94" b="-844"/>
          <a:stretch>
            <a:fillRect/>
          </a:stretch>
        </p:blipFill>
        <p:spPr bwMode="auto">
          <a:xfrm>
            <a:off x="3186090" y="2085956"/>
            <a:ext cx="6403165" cy="661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208" y="1"/>
            <a:ext cx="10114938" cy="1800204"/>
          </a:xfrm>
        </p:spPr>
        <p:txBody>
          <a:bodyPr/>
          <a:lstStyle/>
          <a:p>
            <a:r>
              <a:rPr lang="ru-RU" dirty="0" smtClean="0"/>
              <a:t>Заготовка киндер-яйцо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2" descr="D:\Загрузки\20190311_1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70" y="1728766"/>
            <a:ext cx="8382060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D:\Загрузки\20190316_194357.jpg"/>
          <p:cNvPicPr>
            <a:picLocks noChangeAspect="1" noChangeArrowheads="1"/>
          </p:cNvPicPr>
          <p:nvPr/>
        </p:nvPicPr>
        <p:blipFill>
          <a:blip r:embed="rId2" cstate="print"/>
          <a:srcRect l="-773"/>
          <a:stretch>
            <a:fillRect/>
          </a:stretch>
        </p:blipFill>
        <p:spPr bwMode="auto">
          <a:xfrm>
            <a:off x="2043082" y="2733834"/>
            <a:ext cx="8001056" cy="59547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7264" y="300006"/>
            <a:ext cx="10001320" cy="221457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Из предложенных картинок-заготовок сказочных героев</a:t>
            </a:r>
            <a:r>
              <a:rPr lang="ru-RU" sz="4000" dirty="0" smtClean="0"/>
              <a:t> </a:t>
            </a:r>
            <a:r>
              <a:rPr lang="ru-RU" sz="4000" dirty="0" smtClean="0"/>
              <a:t>выберите нужные. </a:t>
            </a:r>
            <a:r>
              <a:rPr lang="ru-RU" sz="4000" dirty="0" smtClean="0"/>
              <a:t>В</a:t>
            </a:r>
            <a:r>
              <a:rPr lang="ru-RU" sz="4000" dirty="0" smtClean="0"/>
              <a:t>ырежьте героев в произвольной форме для дальнейшего оклеивания скотчем.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208" y="0"/>
            <a:ext cx="10881360" cy="2058035"/>
          </a:xfrm>
        </p:spPr>
        <p:txBody>
          <a:bodyPr>
            <a:normAutofit/>
          </a:bodyPr>
          <a:lstStyle/>
          <a:p>
            <a:r>
              <a:rPr lang="ru-RU" dirty="0" smtClean="0"/>
              <a:t>Обклеиваем картинки с обоих сторон прозрачным скотчем.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Users\777\AppData\Local\Temp\Rar$DIa5304.2687\20190316_22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58" y="2443145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578" y="442882"/>
            <a:ext cx="10429948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Вырезаем обклеенные картинки героев по контуру рисунка.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3" descr="C:\Users\777\AppData\Local\Temp\Rar$DIa5304.12643\20190316_222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58" y="2568163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4388" y="300007"/>
            <a:ext cx="10910618" cy="24288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яйца - киндер с помощью двухстороннего скотча (клеевого пистолета) приклеиваем готовые картинки сказочных героев.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D:\Загрузки\20190316_233151.jpg"/>
          <p:cNvPicPr>
            <a:picLocks noChangeAspect="1" noChangeArrowheads="1"/>
          </p:cNvPicPr>
          <p:nvPr/>
        </p:nvPicPr>
        <p:blipFill>
          <a:blip r:embed="rId2" cstate="print"/>
          <a:srcRect l="19608" t="12699" r="17647" b="19576"/>
          <a:stretch>
            <a:fillRect/>
          </a:stretch>
        </p:blipFill>
        <p:spPr bwMode="auto">
          <a:xfrm>
            <a:off x="971512" y="3228964"/>
            <a:ext cx="3500460" cy="3929090"/>
          </a:xfrm>
          <a:prstGeom prst="rect">
            <a:avLst/>
          </a:prstGeom>
          <a:noFill/>
        </p:spPr>
      </p:pic>
      <p:pic>
        <p:nvPicPr>
          <p:cNvPr id="3076" name="Picture 4" descr="D:\Загрузки\20190316_233303.jpg"/>
          <p:cNvPicPr>
            <a:picLocks noChangeAspect="1" noChangeArrowheads="1"/>
          </p:cNvPicPr>
          <p:nvPr/>
        </p:nvPicPr>
        <p:blipFill>
          <a:blip r:embed="rId3" cstate="print"/>
          <a:srcRect t="11638" r="12069" b="5603"/>
          <a:stretch>
            <a:fillRect/>
          </a:stretch>
        </p:blipFill>
        <p:spPr bwMode="auto">
          <a:xfrm>
            <a:off x="4829164" y="3228964"/>
            <a:ext cx="3571900" cy="3929090"/>
          </a:xfrm>
          <a:prstGeom prst="rect">
            <a:avLst/>
          </a:prstGeom>
          <a:noFill/>
        </p:spPr>
      </p:pic>
      <p:pic>
        <p:nvPicPr>
          <p:cNvPr id="3077" name="Picture 5" descr="D:\Загрузки\20190316_233512.jpg"/>
          <p:cNvPicPr>
            <a:picLocks noChangeAspect="1" noChangeArrowheads="1"/>
          </p:cNvPicPr>
          <p:nvPr/>
        </p:nvPicPr>
        <p:blipFill>
          <a:blip r:embed="rId4" cstate="print"/>
          <a:srcRect l="18502" t="21806" r="19824" b="25330"/>
          <a:stretch>
            <a:fillRect/>
          </a:stretch>
        </p:blipFill>
        <p:spPr bwMode="auto">
          <a:xfrm>
            <a:off x="8758254" y="3228964"/>
            <a:ext cx="356297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36" y="371444"/>
            <a:ext cx="11072890" cy="121444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Готовый пальчиковый театр «Три медведя».</a:t>
            </a:r>
            <a:endParaRPr lang="ru-RU" sz="4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25136" y="8905056"/>
            <a:ext cx="2987040" cy="51117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098" name="AutoShape 2" descr="https://apf.mail.ru/cgi-bin/readmsg/20190316_234117.jpg?id=15527689600000000178%3B0%3B1&amp;x-email=e.gor8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Загрузки\20190316_234117.jpg"/>
          <p:cNvPicPr>
            <a:picLocks noChangeAspect="1" noChangeArrowheads="1"/>
          </p:cNvPicPr>
          <p:nvPr/>
        </p:nvPicPr>
        <p:blipFill>
          <a:blip r:embed="rId2" cstate="print"/>
          <a:srcRect t="17804"/>
          <a:stretch>
            <a:fillRect/>
          </a:stretch>
        </p:blipFill>
        <p:spPr bwMode="auto">
          <a:xfrm>
            <a:off x="2686024" y="1881394"/>
            <a:ext cx="6761519" cy="741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12" y="1443014"/>
            <a:ext cx="11190008" cy="3571900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Спасибо</a:t>
            </a:r>
            <a:r>
              <a:rPr lang="ru-RU" sz="8000" dirty="0" smtClean="0"/>
              <a:t> </a:t>
            </a:r>
            <a:r>
              <a:rPr lang="ru-RU" sz="8000" b="1" dirty="0" smtClean="0"/>
              <a:t>за внимание!!!</a:t>
            </a:r>
            <a:endParaRPr lang="ru-RU" sz="8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98</Words>
  <Application>Microsoft Office PowerPoint</Application>
  <PresentationFormat>A3 (297x420 мм)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Мастер-класс по изготовлению пальчикового театра «Три медведя»</vt:lpstr>
      <vt:lpstr>Разогреваем торцевой гаечный ключ на огне, и проделываем отверстие в нижней части  киндер-яйца.</vt:lpstr>
      <vt:lpstr>Заготовка киндер-яйцо</vt:lpstr>
      <vt:lpstr>Из предложенных картинок-заготовок сказочных героев выберите нужные. Вырежьте героев в произвольной форме для дальнейшего оклеивания скотчем.</vt:lpstr>
      <vt:lpstr>Обклеиваем картинки с обоих сторон прозрачным скотчем. </vt:lpstr>
      <vt:lpstr>Вырезаем обклеенные картинки героев по контуру рисунка.</vt:lpstr>
      <vt:lpstr>На яйца - киндер с помощью двухстороннего скотча (клеевого пистолета) приклеиваем готовые картинки сказочных героев.</vt:lpstr>
      <vt:lpstr>Готовый пальчиковый театр «Три медведя».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Моталочки</dc:title>
  <dc:creator>AlexTimaha</dc:creator>
  <cp:lastModifiedBy>777</cp:lastModifiedBy>
  <cp:revision>63</cp:revision>
  <dcterms:created xsi:type="dcterms:W3CDTF">2017-02-07T19:28:09Z</dcterms:created>
  <dcterms:modified xsi:type="dcterms:W3CDTF">2019-03-16T20:53:37Z</dcterms:modified>
</cp:coreProperties>
</file>