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7C532-9640-4774-B1A7-A23F6CA42C5C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6292-4314-481A-A3FF-45BB0025A3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7C532-9640-4774-B1A7-A23F6CA42C5C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6292-4314-481A-A3FF-45BB0025A3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7C532-9640-4774-B1A7-A23F6CA42C5C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6292-4314-481A-A3FF-45BB0025A3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7C532-9640-4774-B1A7-A23F6CA42C5C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6292-4314-481A-A3FF-45BB0025A3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7C532-9640-4774-B1A7-A23F6CA42C5C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6292-4314-481A-A3FF-45BB0025A3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7C532-9640-4774-B1A7-A23F6CA42C5C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6292-4314-481A-A3FF-45BB0025A3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7C532-9640-4774-B1A7-A23F6CA42C5C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6292-4314-481A-A3FF-45BB0025A3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7C532-9640-4774-B1A7-A23F6CA42C5C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6292-4314-481A-A3FF-45BB0025A3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7C532-9640-4774-B1A7-A23F6CA42C5C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6292-4314-481A-A3FF-45BB0025A3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7C532-9640-4774-B1A7-A23F6CA42C5C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6292-4314-481A-A3FF-45BB0025A3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7C532-9640-4774-B1A7-A23F6CA42C5C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6292-4314-481A-A3FF-45BB0025A3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7C532-9640-4774-B1A7-A23F6CA42C5C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06292-4314-481A-A3FF-45BB0025A3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571635"/>
          </a:xfrm>
        </p:spPr>
        <p:txBody>
          <a:bodyPr>
            <a:noAutofit/>
          </a:bodyPr>
          <a:lstStyle/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Не пытайтесь воспитывать детей, воспитывайте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себя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57496"/>
            <a:ext cx="6400800" cy="278130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Рабочий стол\фот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962" y="1714489"/>
            <a:ext cx="7158061" cy="49244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негативные семейные факторы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Зависимости членов семьи.</a:t>
            </a:r>
          </a:p>
          <a:p>
            <a:pPr lvl="0"/>
            <a:r>
              <a:rPr lang="ru-RU" dirty="0"/>
              <a:t>Двойные послания ребенку.</a:t>
            </a:r>
          </a:p>
          <a:p>
            <a:pPr lvl="0"/>
            <a:r>
              <a:rPr lang="ru-RU" dirty="0"/>
              <a:t>Невыполнение самими родителями правил, установленных для ребят.</a:t>
            </a:r>
          </a:p>
          <a:p>
            <a:pPr lvl="0"/>
            <a:r>
              <a:rPr lang="ru-RU" dirty="0"/>
              <a:t>Несогласование норм и требований м/у родителями.</a:t>
            </a:r>
          </a:p>
          <a:p>
            <a:pPr lvl="0"/>
            <a:r>
              <a:rPr lang="ru-RU" dirty="0"/>
              <a:t>Напряженная атмосфера в семье, скандалы.</a:t>
            </a:r>
          </a:p>
          <a:p>
            <a:pPr lvl="0"/>
            <a:r>
              <a:rPr lang="ru-RU" dirty="0"/>
              <a:t>Сокрытие от  ребенка правды.</a:t>
            </a:r>
          </a:p>
          <a:p>
            <a:pPr lvl="0"/>
            <a:r>
              <a:rPr lang="ru-RU" dirty="0"/>
              <a:t>Обсуждение с ребенком негативных качеств членов семьи в грубой форме.</a:t>
            </a:r>
          </a:p>
          <a:p>
            <a:pPr lvl="0"/>
            <a:r>
              <a:rPr lang="ru-RU" dirty="0"/>
              <a:t>Привлечение ребенка к решению конфликтов между взрослыми.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негативные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установки: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1.Запрет на существование.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Фразы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«Отстань от меня» «Глаза бы мои тебя не видели» «Так бы и убила тебя сейчас» «Мне не нужен такой сын» «Если бы не ты, я бы…»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2.Запрет быть самим собой.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Фразы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«Ты вся в папочку» «Не моя порода» «Аня так может, а ты-нет» «Ну и почему ты не…»</a:t>
            </a:r>
          </a:p>
          <a:p>
            <a:pPr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3.Запрет на взросление.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Фразы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; «Тебе еще рано» «Не торопись взрослеть» «Ты еще маленький» «Жизнь сложная штука»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 Запрет быть ребенком.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Фразы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«Ну и что ты как маленький?» «В твоем возрасте знаешь, что я могла…» «Ты уже не ребенок, хватит ныть»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5.Запрет на мысли.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Фразы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«Не думай» «Не умничай» «Мал еще такие вопросы задавать» «Я старше, я лучше знаю»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6. На инициативу и действия.</a:t>
            </a:r>
          </a:p>
          <a:p>
            <a:pPr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  Фразы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«Ничего не делай, все равно не получится» «Не делай, я все сама сделаю» «Не высовывайся» «Тебе что, больше всех надо?»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279</Words>
  <Application>Microsoft Office PowerPoint</Application>
  <PresentationFormat>Экран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Не пытайтесь воспитывать детей, воспитывайте себя </vt:lpstr>
      <vt:lpstr>негативные семейные факторы</vt:lpstr>
      <vt:lpstr>негативные установки: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 пытайтесь воспитывать детей, воспитывайте себя </dc:title>
  <dc:creator>Admin</dc:creator>
  <cp:lastModifiedBy>Admin</cp:lastModifiedBy>
  <cp:revision>3</cp:revision>
  <dcterms:created xsi:type="dcterms:W3CDTF">2017-10-03T16:26:37Z</dcterms:created>
  <dcterms:modified xsi:type="dcterms:W3CDTF">2017-10-03T16:56:46Z</dcterms:modified>
</cp:coreProperties>
</file>