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6" r:id="rId8"/>
    <p:sldId id="265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994DA-E426-4762-A4E9-2AB8A1F374B5}" type="datetimeFigureOut">
              <a:rPr lang="ru-RU" smtClean="0"/>
              <a:t>13.02.2018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E36C6-C1C3-4BA3-8536-8FBF72855E4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масленица\img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29190" y="3357562"/>
            <a:ext cx="3328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/с №3</a:t>
            </a:r>
          </a:p>
          <a:p>
            <a:r>
              <a:rPr lang="ru-RU" dirty="0" smtClean="0"/>
              <a:t>Составлено учителем логопедом </a:t>
            </a:r>
            <a:r>
              <a:rPr lang="ru-RU" dirty="0" err="1" smtClean="0"/>
              <a:t>Балацкой</a:t>
            </a:r>
            <a:r>
              <a:rPr lang="ru-RU" smtClean="0"/>
              <a:t> Е.В.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Admin\Рабочий стол\масленица\прощ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Documents and Settings\Admin\Рабочий стол\масленица\конец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8582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Admin\Рабочий стол\масленица\лаком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масленица\блины по дням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399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Рабочий стол\масленица\понед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Рабочий стол\масленица\вторни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6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Admin\Рабочий стол\масленица\img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Admin\Рабочий стол\масленица\четверг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8929718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Admin\Рабочий стол\масленица\пятниц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масленица\золовкины посид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2018-02-13T18:06:06Z</dcterms:created>
  <dcterms:modified xsi:type="dcterms:W3CDTF">2018-02-13T18:21:08Z</dcterms:modified>
</cp:coreProperties>
</file>