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1" r:id="rId5"/>
    <p:sldId id="260" r:id="rId6"/>
    <p:sldId id="258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BA86-2586-407D-A52D-F4729E60C2EB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5806D-6CED-4668-8716-AB258F7F2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BA86-2586-407D-A52D-F4729E60C2EB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5806D-6CED-4668-8716-AB258F7F2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BA86-2586-407D-A52D-F4729E60C2EB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5806D-6CED-4668-8716-AB258F7F2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BA86-2586-407D-A52D-F4729E60C2EB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5806D-6CED-4668-8716-AB258F7F2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BA86-2586-407D-A52D-F4729E60C2EB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5806D-6CED-4668-8716-AB258F7F2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BA86-2586-407D-A52D-F4729E60C2EB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5806D-6CED-4668-8716-AB258F7F2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BA86-2586-407D-A52D-F4729E60C2EB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5806D-6CED-4668-8716-AB258F7F2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BA86-2586-407D-A52D-F4729E60C2EB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5806D-6CED-4668-8716-AB258F7F2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BA86-2586-407D-A52D-F4729E60C2EB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5806D-6CED-4668-8716-AB258F7F2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BA86-2586-407D-A52D-F4729E60C2EB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5806D-6CED-4668-8716-AB258F7F2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BA86-2586-407D-A52D-F4729E60C2EB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5806D-6CED-4668-8716-AB258F7F2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3BA86-2586-407D-A52D-F4729E60C2EB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5806D-6CED-4668-8716-AB258F7F2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4357718" cy="108266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1" name="Picture 3" descr="C:\Documents and Settings\Admin\Рабочий стол\шаблон1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7" y="142852"/>
            <a:ext cx="5929354" cy="598331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643174" y="2428868"/>
            <a:ext cx="42862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СОБАЧЬЯ </a:t>
            </a:r>
          </a:p>
          <a:p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ВИКТОРИНА</a:t>
            </a:r>
          </a:p>
          <a:p>
            <a:r>
              <a:rPr lang="ru-RU" sz="1200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подготовлено учителем –логопедом </a:t>
            </a:r>
            <a:r>
              <a:rPr lang="ru-RU" sz="12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Балацкой</a:t>
            </a:r>
            <a:r>
              <a:rPr lang="ru-RU" sz="12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Е.В.</a:t>
            </a:r>
          </a:p>
          <a:p>
            <a:r>
              <a:rPr lang="ru-RU" sz="1200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МБДОУ </a:t>
            </a:r>
            <a:r>
              <a:rPr lang="ru-RU" sz="12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2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/с №3 г. Тимашевск</a:t>
            </a:r>
            <a:endParaRPr lang="ru-RU" sz="1200" b="1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шабл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572560" cy="650085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00166" y="1571612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728" y="1142984"/>
            <a:ext cx="621510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Как называется наука, изучающая собак?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-фелинология;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-орнитология;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-кинология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каком городе в 1909 году был открыт первый в России питомник сыскных собак?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-в Москве;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-в Санкт-Петербурге;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-в Самаре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Как называется дом собаки?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-борть;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-берлога;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-конура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Admin\Рабочий стол\шаблон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286808" cy="607222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71604" y="1357298"/>
            <a:ext cx="664373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Когда в России отмечается День кинолога?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-21 апреля;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-21 июня;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-21декабря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Что выполняет у собаки роль термометра?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-уши;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-хвост;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-нос.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Как говорят о хвосте собаки, когда она спокойна и неагрессивна?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-хвост веером;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-хвост пистолетом;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-хвост помелом.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шабл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572560" cy="650085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00166" y="1571612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728" y="1142984"/>
            <a:ext cx="621510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Название  какой породы собак в буквальном смысле обозначает «вкусно-вкусно»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Керри-блю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-Скотч-терьер;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Чау-чау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Каким видом спорта занимался Шарик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Простоквашино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-плаванием;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-фотоохотой: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-велоспортом.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Какую работу выполняли собаки при покорении Арктики и Антарктики?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-сторожевую;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-гужевую;</a:t>
            </a:r>
          </a:p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-спасательную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Admin\Рабочий стол\шаблон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643998" cy="635798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2976" y="571480"/>
            <a:ext cx="2327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71538" y="1071546"/>
            <a:ext cx="721523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Какое выражение употребляется в случае обнаружения истины?</a:t>
            </a:r>
          </a:p>
          <a:p>
            <a:r>
              <a:rPr lang="ru-RU" dirty="0" smtClean="0"/>
              <a:t>-Вот где собака зарыта</a:t>
            </a:r>
          </a:p>
          <a:p>
            <a:r>
              <a:rPr lang="ru-RU" dirty="0" smtClean="0"/>
              <a:t>-Собаку съесть</a:t>
            </a:r>
          </a:p>
          <a:p>
            <a:r>
              <a:rPr lang="ru-RU" dirty="0" smtClean="0"/>
              <a:t>-Спустить всех собак.</a:t>
            </a:r>
          </a:p>
          <a:p>
            <a:endParaRPr lang="ru-RU" dirty="0" smtClean="0"/>
          </a:p>
          <a:p>
            <a:r>
              <a:rPr lang="ru-RU" dirty="0" smtClean="0"/>
              <a:t>Что бывает собачьим?</a:t>
            </a:r>
          </a:p>
          <a:p>
            <a:r>
              <a:rPr lang="ru-RU" dirty="0" smtClean="0"/>
              <a:t>-жара;</a:t>
            </a:r>
          </a:p>
          <a:p>
            <a:r>
              <a:rPr lang="ru-RU" dirty="0" smtClean="0"/>
              <a:t>-холод;</a:t>
            </a:r>
          </a:p>
          <a:p>
            <a:r>
              <a:rPr lang="ru-RU" dirty="0" smtClean="0"/>
              <a:t>-ветер.</a:t>
            </a:r>
          </a:p>
          <a:p>
            <a:endParaRPr lang="ru-RU" dirty="0" smtClean="0"/>
          </a:p>
          <a:p>
            <a:r>
              <a:rPr lang="ru-RU" dirty="0" smtClean="0"/>
              <a:t>В названии какой породы собак скрывается столица Китая?</a:t>
            </a:r>
          </a:p>
          <a:p>
            <a:r>
              <a:rPr lang="ru-RU" dirty="0" smtClean="0"/>
              <a:t>-Сеттер;</a:t>
            </a:r>
          </a:p>
          <a:p>
            <a:r>
              <a:rPr lang="ru-RU" dirty="0" smtClean="0"/>
              <a:t>-Пекинес;</a:t>
            </a:r>
          </a:p>
          <a:p>
            <a:r>
              <a:rPr lang="ru-RU" dirty="0" smtClean="0"/>
              <a:t>-</a:t>
            </a:r>
            <a:r>
              <a:rPr lang="ru-RU" dirty="0" err="1" smtClean="0"/>
              <a:t>Бассет</a:t>
            </a: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Documents and Settings\Admin\Рабочий стол\шаблон конец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572560" cy="6215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i="1" dirty="0" smtClean="0">
                <a:solidFill>
                  <a:srgbClr val="0070C0"/>
                </a:solidFill>
              </a:rPr>
              <a:t>ВАШИ ЖЕЛАНИЯ</a:t>
            </a:r>
            <a:endParaRPr lang="ru-RU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МОЧАЛКА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ЛАМПОЧКА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ЗЕРКАЛО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ЗОНТ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РУЧКА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КНИГА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ЛОЖКА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МЫЛО</a:t>
            </a:r>
          </a:p>
          <a:p>
            <a:r>
              <a:rPr lang="ru-RU" dirty="0" smtClean="0"/>
              <a:t>ПОДУШКА</a:t>
            </a:r>
          </a:p>
          <a:p>
            <a:r>
              <a:rPr lang="ru-RU" dirty="0" smtClean="0"/>
              <a:t>СКАЛКА</a:t>
            </a:r>
          </a:p>
          <a:p>
            <a:endParaRPr lang="ru-RU" dirty="0"/>
          </a:p>
        </p:txBody>
      </p:sp>
      <p:pic>
        <p:nvPicPr>
          <p:cNvPr id="2050" name="Picture 2" descr="C:\Documents and Settings\Admin\Рабочий стол\собака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843881"/>
            <a:ext cx="4038600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247</Words>
  <Application>Microsoft Office PowerPoint</Application>
  <PresentationFormat>Экран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ВАШИ ЖЕЛАНИЯ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7</cp:revision>
  <dcterms:created xsi:type="dcterms:W3CDTF">2017-12-10T13:18:28Z</dcterms:created>
  <dcterms:modified xsi:type="dcterms:W3CDTF">2017-12-10T15:02:07Z</dcterms:modified>
</cp:coreProperties>
</file>