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FB8163-BB45-439A-8C81-DFC49CC89196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39E3C0-86A3-4179-9B11-26CC5BC3F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ПОКАЗАТЕЛИ РЕЧЕВОГО РАЗВИТИЯ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Подготовлено учителем –логопедом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Балацкой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от 2 лет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2лет 6 месяцев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Понимание речи. Происходит дальнейшее развитие понимания смыслового содержания речи окружающих. С ребенком можно говорить не только о событиях и явлениях, воспринимаемых в данный момент, но и о том что уже произошло и будущих событиях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подражать. Дети легко повторяют фразы, короткие стихи.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Словарь. Услышанные незнакомые слова и целые фразы становятся достоянием словаря детей. В их речи появляются вопросы «Где?», «Когда?», «Почему?»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Грамматический строй речи. Предложения становятся многословными, появляются сложные предложения, хотя и не всегда правильно грамматически.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Связная речь(пользование).Речь становится основным средством общения не только со взрослыми, но и с детьми. Ребенок много говорит по самым различным поводам, инициативно и в ответ на чьи – либо высказывания- словом определяет свои действия и намерения под влиянием ситуации.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Интонация. Речь становится все более эмоциональной.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ОТ 2 ЛЕТ 6 МЕСЯЦЕВ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 3 ЛЕТ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Понимание речи. Ребенок может понимать смысл речи взрослого о событиях и явлениях, не имевших места в его личном опыте, но отдельные элементы которых непосредственно воспринимались малышом.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Способность подражать. Легко воспроизводят услышанные стихи, песенки.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Словарь. В словарный состав входят все части речи (кроме причастий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деепричестий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Объем словаря быстро возрастает: к концу третьего года до 1200-1500 слов.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Грамматический строй речи. Говорят сложными предложениями, появляются придаточные, хотя грамматически могут еще неправильно быть оформленными.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Связная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речь.Рассказывают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 увиденном несколькими фразами. Опираясь на вопросы могут передать содержание сказки или рассказа.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Артикуляция. Произношение правильное за исключением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соноров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 шипящих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282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ПОКАЗАТЕЛИ РЕЧЕВОГО РАЗВИТИЯ ДЕТЕЙ</vt:lpstr>
      <vt:lpstr>Дети от 2 лет  до 2лет 6 месяцев</vt:lpstr>
      <vt:lpstr>ДЕТИ ОТ 2 ЛЕТ 6 МЕСЯЦЕВ ДО 3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РЕЧЕВОГО РАЗВИТИЯ ДЕТЕЙ</dc:title>
  <dc:creator>Дом</dc:creator>
  <cp:lastModifiedBy>Дом</cp:lastModifiedBy>
  <cp:revision>1</cp:revision>
  <dcterms:created xsi:type="dcterms:W3CDTF">2018-05-22T06:37:43Z</dcterms:created>
  <dcterms:modified xsi:type="dcterms:W3CDTF">2018-05-22T07:09:56Z</dcterms:modified>
</cp:coreProperties>
</file>